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284" r:id="rId2"/>
    <p:sldId id="355" r:id="rId3"/>
    <p:sldId id="261" r:id="rId4"/>
    <p:sldId id="315" r:id="rId5"/>
    <p:sldId id="356" r:id="rId6"/>
    <p:sldId id="348" r:id="rId7"/>
    <p:sldId id="319" r:id="rId8"/>
    <p:sldId id="320" r:id="rId9"/>
    <p:sldId id="360" r:id="rId10"/>
    <p:sldId id="324" r:id="rId11"/>
    <p:sldId id="362" r:id="rId12"/>
    <p:sldId id="349" r:id="rId13"/>
    <p:sldId id="376" r:id="rId14"/>
    <p:sldId id="326" r:id="rId15"/>
    <p:sldId id="327" r:id="rId16"/>
    <p:sldId id="328" r:id="rId17"/>
    <p:sldId id="350" r:id="rId18"/>
    <p:sldId id="336" r:id="rId19"/>
    <p:sldId id="333" r:id="rId20"/>
    <p:sldId id="346" r:id="rId21"/>
    <p:sldId id="351" r:id="rId22"/>
    <p:sldId id="369" r:id="rId23"/>
    <p:sldId id="372" r:id="rId24"/>
    <p:sldId id="373" r:id="rId25"/>
    <p:sldId id="374" r:id="rId26"/>
    <p:sldId id="375" r:id="rId27"/>
    <p:sldId id="357" r:id="rId28"/>
    <p:sldId id="317" r:id="rId29"/>
    <p:sldId id="347" r:id="rId30"/>
    <p:sldId id="361" r:id="rId3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0975" initials="a" lastIdx="4" clrIdx="0">
    <p:extLst>
      <p:ext uri="{19B8F6BF-5375-455C-9EA6-DF929625EA0E}">
        <p15:presenceInfo xmlns:p15="http://schemas.microsoft.com/office/powerpoint/2012/main" userId="bd7245a97da7cb2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D8E6"/>
    <a:srgbClr val="ECD4DC"/>
    <a:srgbClr val="DC9FB4"/>
    <a:srgbClr val="FBF9F5"/>
    <a:srgbClr val="262626"/>
    <a:srgbClr val="70AD47"/>
    <a:srgbClr val="A19B83"/>
    <a:srgbClr val="F0EFEB"/>
    <a:srgbClr val="F2F2ED"/>
    <a:srgbClr val="A4A39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中等深淺樣式 2 - 輔色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中等深淺樣式 2 - 輔色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中等深淺樣式 2 - 輔色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C083E6E3-FA7D-4D7B-A595-EF9225AFEA82}" styleName="淺色樣式 1 - 輔色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8799B23B-EC83-4686-B30A-512413B5E67A}" styleName="淺色樣式 3 - 輔色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1FECB4D8-DB02-4DC6-A0A2-4F2EBAE1DC90}" styleName="中等深淺樣式 1 - 輔色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2DE63D5-997A-4646-A377-4702673A728D}" styleName="淺色樣式 2 - 輔色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0505E3EF-67EA-436B-97B2-0124C06EBD24}" styleName="中等深淺樣式 4 - 輔色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 showGuides="1">
      <p:cViewPr varScale="1">
        <p:scale>
          <a:sx n="113" d="100"/>
          <a:sy n="113" d="100"/>
        </p:scale>
        <p:origin x="258" y="84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&#27963;&#38913;&#31807;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&#27963;&#38913;&#31807;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1" i="0" u="none" strike="noStrike" kern="1200" cap="all" spc="5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Adobe 仿宋 Std R" panose="02020400000000000000"/>
              <a:cs typeface="+mn-cs"/>
            </a:defRPr>
          </a:pPr>
          <a:endParaRPr lang="zh-TW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工作表1!$B$1</c:f>
              <c:strCache>
                <c:ptCount val="1"/>
                <c:pt idx="0">
                  <c:v>系統完成度</c:v>
                </c:pt>
              </c:strCache>
            </c:strRef>
          </c:tx>
          <c:dPt>
            <c:idx val="0"/>
            <c:bubble3D val="0"/>
            <c:spPr>
              <a:solidFill>
                <a:srgbClr val="DC9FB4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C72D-4E18-A89C-D3655D8A835F}"/>
              </c:ext>
            </c:extLst>
          </c:dPt>
          <c:dPt>
            <c:idx val="1"/>
            <c:bubble3D val="0"/>
            <c:spPr>
              <a:solidFill>
                <a:schemeClr val="bg2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C72D-4E18-A89C-D3655D8A835F}"/>
              </c:ext>
            </c:extLst>
          </c:dPt>
          <c:dLbls>
            <c:dLbl>
              <c:idx val="0"/>
              <c:layout>
                <c:manualLayout>
                  <c:x val="2.3380146723706908E-2"/>
                  <c:y val="-0.17967861111111111"/>
                </c:manualLayout>
              </c:layout>
              <c:tx>
                <c:rich>
                  <a:bodyPr/>
                  <a:lstStyle/>
                  <a:p>
                    <a:fld id="{DF8A143A-4026-4F15-872C-94F99E913B04}" type="PERCENTAGE">
                      <a:rPr lang="en-US" altLang="zh-TW" sz="3600"/>
                      <a:pPr/>
                      <a:t>[百分比]</a:t>
                    </a:fld>
                    <a:endParaRPr lang="zh-TW" altLang="en-US"/>
                  </a:p>
                </c:rich>
              </c:tx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C72D-4E18-A89C-D3655D8A835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工作表1!$A$2:$A$3</c:f>
              <c:strCache>
                <c:ptCount val="2"/>
                <c:pt idx="0">
                  <c:v>完成</c:v>
                </c:pt>
                <c:pt idx="1">
                  <c:v>未完成</c:v>
                </c:pt>
              </c:strCache>
            </c:strRef>
          </c:cat>
          <c:val>
            <c:numRef>
              <c:f>工作表1!$B$2:$B$3</c:f>
              <c:numCache>
                <c:formatCode>0%</c:formatCode>
                <c:ptCount val="2"/>
                <c:pt idx="0">
                  <c:v>0.95</c:v>
                </c:pt>
                <c:pt idx="1">
                  <c:v>0.05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C72D-4E18-A89C-D3655D8A835F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1" i="0" u="none" strike="noStrike" kern="1200" cap="all" spc="5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Adobe 仿宋 Std R" panose="02020400000000000000"/>
              <a:cs typeface="+mn-cs"/>
            </a:defRPr>
          </a:pPr>
          <a:endParaRPr lang="zh-TW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工作表1!$B$5</c:f>
              <c:strCache>
                <c:ptCount val="1"/>
                <c:pt idx="0">
                  <c:v>功能完整性</c:v>
                </c:pt>
              </c:strCache>
            </c:strRef>
          </c:tx>
          <c:dPt>
            <c:idx val="0"/>
            <c:bubble3D val="0"/>
            <c:spPr>
              <a:solidFill>
                <a:srgbClr val="DC9FB4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C5A8-4297-BE3B-A99A084BCE40}"/>
              </c:ext>
            </c:extLst>
          </c:dPt>
          <c:dPt>
            <c:idx val="1"/>
            <c:bubble3D val="0"/>
            <c:spPr>
              <a:solidFill>
                <a:schemeClr val="bg2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C5A8-4297-BE3B-A99A084BCE40}"/>
              </c:ext>
            </c:extLst>
          </c:dPt>
          <c:dLbls>
            <c:dLbl>
              <c:idx val="0"/>
              <c:layout>
                <c:manualLayout>
                  <c:x val="-0.10900612423447069"/>
                  <c:y val="-0.18459055555555556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3600" b="1" i="0" u="none" strike="noStrike" kern="1200" baseline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F2B078AB-FD47-47BA-8F3F-59C471ED65C5}" type="PERCENTAGE">
                      <a:rPr lang="en-US" altLang="zh-TW" sz="3600"/>
                      <a:pPr>
                        <a:defRPr sz="3600"/>
                      </a:pPr>
                      <a:t>[百分比]</a:t>
                    </a:fld>
                    <a:endParaRPr lang="zh-TW" alt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3600" b="1" i="0" u="none" strike="noStrike" kern="1200" baseline="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zh-TW" altLang="en-US"/>
                </a:p>
              </c:txPr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C5A8-4297-BE3B-A99A084BCE40}"/>
                </c:ext>
              </c:extLst>
            </c:dLbl>
            <c:dLbl>
              <c:idx val="1"/>
              <c:layout>
                <c:manualLayout>
                  <c:x val="8.3903762029746282E-2"/>
                  <c:y val="0.11830277777777778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600" b="1" i="0" u="none" strike="noStrike" kern="1200" baseline="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zh-TW"/>
                </a:p>
              </c:txPr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C5A8-4297-BE3B-A99A084BCE4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工作表1!$A$6:$A$7</c:f>
              <c:strCache>
                <c:ptCount val="2"/>
                <c:pt idx="0">
                  <c:v>完成</c:v>
                </c:pt>
                <c:pt idx="1">
                  <c:v>未完成</c:v>
                </c:pt>
              </c:strCache>
            </c:strRef>
          </c:cat>
          <c:val>
            <c:numRef>
              <c:f>工作表1!$B$6:$B$7</c:f>
              <c:numCache>
                <c:formatCode>0%</c:formatCode>
                <c:ptCount val="2"/>
                <c:pt idx="0">
                  <c:v>0.85</c:v>
                </c:pt>
                <c:pt idx="1">
                  <c:v>0.15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C5A8-4297-BE3B-A99A084BCE40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a typeface="Adobe 仿宋 Std R" panose="02020400000000000000" pitchFamily="18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ea typeface="Adobe 仿宋 Std R" panose="02020400000000000000" pitchFamily="18" charset="-122"/>
              </a:defRPr>
            </a:lvl1pPr>
          </a:lstStyle>
          <a:p>
            <a:fld id="{7B66F7A2-ACE5-4EAA-A4A9-5418C39361FF}" type="datetimeFigureOut">
              <a:rPr lang="zh-CN" altLang="en-US" smtClean="0"/>
              <a:pPr/>
              <a:t>2025/10/15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a typeface="Adobe 仿宋 Std R" panose="02020400000000000000" pitchFamily="18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ea typeface="Adobe 仿宋 Std R" panose="02020400000000000000" pitchFamily="18" charset="-122"/>
              </a:defRPr>
            </a:lvl1pPr>
          </a:lstStyle>
          <a:p>
            <a:fld id="{C56CA6FF-A7CB-4F1C-9F9A-DB043AB425A9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047086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Adobe 仿宋 Std R" panose="02020400000000000000" pitchFamily="18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Adobe 仿宋 Std R" panose="02020400000000000000" pitchFamily="18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Adobe 仿宋 Std R" panose="02020400000000000000" pitchFamily="18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Adobe 仿宋 Std R" panose="02020400000000000000" pitchFamily="18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Adobe 仿宋 Std R" panose="02020400000000000000" pitchFamily="18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CD565-D131-44D1-9885-986ED8B53057}" type="datetimeFigureOut">
              <a:rPr lang="zh-CN" altLang="en-US" smtClean="0"/>
              <a:pPr/>
              <a:t>2025/10/15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A5648-3203-49D0-811F-CF5B5A0B539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5708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CD565-D131-44D1-9885-986ED8B53057}" type="datetimeFigureOut">
              <a:rPr lang="zh-CN" altLang="en-US" smtClean="0"/>
              <a:pPr/>
              <a:t>2025/10/15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A5648-3203-49D0-811F-CF5B5A0B539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9403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CD565-D131-44D1-9885-986ED8B53057}" type="datetimeFigureOut">
              <a:rPr lang="zh-CN" altLang="en-US" smtClean="0"/>
              <a:pPr/>
              <a:t>2025/10/15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A5648-3203-49D0-811F-CF5B5A0B539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65640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CD565-D131-44D1-9885-986ED8B53057}" type="datetimeFigureOut">
              <a:rPr lang="zh-CN" altLang="en-US" smtClean="0"/>
              <a:pPr/>
              <a:t>2025/10/15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A5648-3203-49D0-811F-CF5B5A0B539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50802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CD565-D131-44D1-9885-986ED8B53057}" type="datetimeFigureOut">
              <a:rPr lang="zh-CN" altLang="en-US" smtClean="0"/>
              <a:pPr/>
              <a:t>2025/10/15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A5648-3203-49D0-811F-CF5B5A0B539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1476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CD565-D131-44D1-9885-986ED8B53057}" type="datetimeFigureOut">
              <a:rPr lang="zh-CN" altLang="en-US" smtClean="0"/>
              <a:pPr/>
              <a:t>2025/10/15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A5648-3203-49D0-811F-CF5B5A0B539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03252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CD565-D131-44D1-9885-986ED8B53057}" type="datetimeFigureOut">
              <a:rPr lang="zh-CN" altLang="en-US" smtClean="0"/>
              <a:pPr/>
              <a:t>2025/10/15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A5648-3203-49D0-811F-CF5B5A0B539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13860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CD565-D131-44D1-9885-986ED8B53057}" type="datetimeFigureOut">
              <a:rPr lang="zh-CN" altLang="en-US" smtClean="0"/>
              <a:pPr/>
              <a:t>2025/10/15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A5648-3203-49D0-811F-CF5B5A0B539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01843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CD565-D131-44D1-9885-986ED8B53057}" type="datetimeFigureOut">
              <a:rPr lang="zh-CN" altLang="en-US" smtClean="0"/>
              <a:pPr/>
              <a:t>2025/10/15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A5648-3203-49D0-811F-CF5B5A0B539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71582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CD565-D131-44D1-9885-986ED8B53057}" type="datetimeFigureOut">
              <a:rPr lang="zh-CN" altLang="en-US" smtClean="0"/>
              <a:pPr/>
              <a:t>2025/10/15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A5648-3203-49D0-811F-CF5B5A0B539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00653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CD565-D131-44D1-9885-986ED8B53057}" type="datetimeFigureOut">
              <a:rPr lang="zh-CN" altLang="en-US" smtClean="0"/>
              <a:pPr/>
              <a:t>2025/10/15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A5648-3203-49D0-811F-CF5B5A0B539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51284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>
            <a:alphaModFix amt="56000"/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a typeface="Adobe 仿宋 Std R" panose="02020400000000000000" pitchFamily="18" charset="-122"/>
              </a:defRPr>
            </a:lvl1pPr>
          </a:lstStyle>
          <a:p>
            <a:fld id="{469CD565-D131-44D1-9885-986ED8B53057}" type="datetimeFigureOut">
              <a:rPr lang="zh-CN" altLang="en-US" smtClean="0"/>
              <a:pPr/>
              <a:t>2025/10/15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a typeface="Adobe 仿宋 Std R" panose="02020400000000000000" pitchFamily="18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a typeface="Adobe 仿宋 Std R" panose="02020400000000000000" pitchFamily="18" charset="-122"/>
              </a:defRPr>
            </a:lvl1pPr>
          </a:lstStyle>
          <a:p>
            <a:fld id="{0ECA5648-3203-49D0-811F-CF5B5A0B539E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79627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Adobe 仿宋 Std R" panose="02020400000000000000" pitchFamily="18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Adobe 仿宋 Std R" panose="02020400000000000000" pitchFamily="18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Adobe 仿宋 Std R" panose="02020400000000000000" pitchFamily="18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Adobe 仿宋 Std R" panose="02020400000000000000" pitchFamily="18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Adobe 仿宋 Std R" panose="02020400000000000000" pitchFamily="18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Adobe 仿宋 Std R" panose="02020400000000000000" pitchFamily="18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jpg"/><Relationship Id="rId5" Type="http://schemas.openxmlformats.org/officeDocument/2006/relationships/image" Target="../media/image22.jp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7997125" y="3429000"/>
            <a:ext cx="3704095" cy="0"/>
          </a:xfrm>
          <a:prstGeom prst="line">
            <a:avLst/>
          </a:prstGeom>
          <a:ln w="22225">
            <a:solidFill>
              <a:schemeClr val="tx1">
                <a:lumMod val="85000"/>
                <a:lumOff val="15000"/>
              </a:schemeClr>
            </a:solidFill>
            <a:prstDash val="sysDot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 flipH="1">
            <a:off x="446868" y="3426101"/>
            <a:ext cx="3704095" cy="0"/>
          </a:xfrm>
          <a:prstGeom prst="line">
            <a:avLst/>
          </a:prstGeom>
          <a:ln w="22225">
            <a:solidFill>
              <a:schemeClr val="tx1">
                <a:lumMod val="85000"/>
                <a:lumOff val="15000"/>
              </a:schemeClr>
            </a:solidFill>
            <a:prstDash val="sysDot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98156" y="96112"/>
            <a:ext cx="11995688" cy="6661149"/>
          </a:xfrm>
          <a:prstGeom prst="rect">
            <a:avLst/>
          </a:prstGeom>
          <a:noFill/>
          <a:ln w="63500" cmpd="thickThin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Adobe 仿宋 Std R" panose="02020400000000000000" pitchFamily="18" charset="-122"/>
            </a:endParaRPr>
          </a:p>
        </p:txBody>
      </p:sp>
      <p:grpSp>
        <p:nvGrpSpPr>
          <p:cNvPr id="2" name="群組 1"/>
          <p:cNvGrpSpPr/>
          <p:nvPr/>
        </p:nvGrpSpPr>
        <p:grpSpPr>
          <a:xfrm>
            <a:off x="4257796" y="584262"/>
            <a:ext cx="3632495" cy="683403"/>
            <a:chOff x="4257796" y="584262"/>
            <a:chExt cx="3632495" cy="683403"/>
          </a:xfrm>
        </p:grpSpPr>
        <p:sp>
          <p:nvSpPr>
            <p:cNvPr id="13" name="Freeform 5"/>
            <p:cNvSpPr>
              <a:spLocks noEditPoints="1"/>
            </p:cNvSpPr>
            <p:nvPr/>
          </p:nvSpPr>
          <p:spPr bwMode="auto">
            <a:xfrm>
              <a:off x="5045242" y="584262"/>
              <a:ext cx="2016548" cy="234968"/>
            </a:xfrm>
            <a:custGeom>
              <a:avLst/>
              <a:gdLst>
                <a:gd name="T0" fmla="*/ 826 w 1255"/>
                <a:gd name="T1" fmla="*/ 94 h 234"/>
                <a:gd name="T2" fmla="*/ 1051 w 1255"/>
                <a:gd name="T3" fmla="*/ 107 h 234"/>
                <a:gd name="T4" fmla="*/ 1093 w 1255"/>
                <a:gd name="T5" fmla="*/ 107 h 234"/>
                <a:gd name="T6" fmla="*/ 1151 w 1255"/>
                <a:gd name="T7" fmla="*/ 87 h 234"/>
                <a:gd name="T8" fmla="*/ 1225 w 1255"/>
                <a:gd name="T9" fmla="*/ 118 h 234"/>
                <a:gd name="T10" fmla="*/ 1206 w 1255"/>
                <a:gd name="T11" fmla="*/ 139 h 234"/>
                <a:gd name="T12" fmla="*/ 1185 w 1255"/>
                <a:gd name="T13" fmla="*/ 102 h 234"/>
                <a:gd name="T14" fmla="*/ 1171 w 1255"/>
                <a:gd name="T15" fmla="*/ 112 h 234"/>
                <a:gd name="T16" fmla="*/ 1137 w 1255"/>
                <a:gd name="T17" fmla="*/ 119 h 234"/>
                <a:gd name="T18" fmla="*/ 1109 w 1255"/>
                <a:gd name="T19" fmla="*/ 119 h 234"/>
                <a:gd name="T20" fmla="*/ 1062 w 1255"/>
                <a:gd name="T21" fmla="*/ 116 h 234"/>
                <a:gd name="T22" fmla="*/ 841 w 1255"/>
                <a:gd name="T23" fmla="*/ 112 h 234"/>
                <a:gd name="T24" fmla="*/ 782 w 1255"/>
                <a:gd name="T25" fmla="*/ 117 h 234"/>
                <a:gd name="T26" fmla="*/ 756 w 1255"/>
                <a:gd name="T27" fmla="*/ 111 h 234"/>
                <a:gd name="T28" fmla="*/ 737 w 1255"/>
                <a:gd name="T29" fmla="*/ 118 h 234"/>
                <a:gd name="T30" fmla="*/ 717 w 1255"/>
                <a:gd name="T31" fmla="*/ 157 h 234"/>
                <a:gd name="T32" fmla="*/ 762 w 1255"/>
                <a:gd name="T33" fmla="*/ 99 h 234"/>
                <a:gd name="T34" fmla="*/ 772 w 1255"/>
                <a:gd name="T35" fmla="*/ 97 h 234"/>
                <a:gd name="T36" fmla="*/ 104 w 1255"/>
                <a:gd name="T37" fmla="*/ 87 h 234"/>
                <a:gd name="T38" fmla="*/ 30 w 1255"/>
                <a:gd name="T39" fmla="*/ 118 h 234"/>
                <a:gd name="T40" fmla="*/ 49 w 1255"/>
                <a:gd name="T41" fmla="*/ 139 h 234"/>
                <a:gd name="T42" fmla="*/ 71 w 1255"/>
                <a:gd name="T43" fmla="*/ 102 h 234"/>
                <a:gd name="T44" fmla="*/ 85 w 1255"/>
                <a:gd name="T45" fmla="*/ 112 h 234"/>
                <a:gd name="T46" fmla="*/ 118 w 1255"/>
                <a:gd name="T47" fmla="*/ 119 h 234"/>
                <a:gd name="T48" fmla="*/ 147 w 1255"/>
                <a:gd name="T49" fmla="*/ 119 h 234"/>
                <a:gd name="T50" fmla="*/ 193 w 1255"/>
                <a:gd name="T51" fmla="*/ 116 h 234"/>
                <a:gd name="T52" fmla="*/ 414 w 1255"/>
                <a:gd name="T53" fmla="*/ 112 h 234"/>
                <a:gd name="T54" fmla="*/ 474 w 1255"/>
                <a:gd name="T55" fmla="*/ 117 h 234"/>
                <a:gd name="T56" fmla="*/ 499 w 1255"/>
                <a:gd name="T57" fmla="*/ 111 h 234"/>
                <a:gd name="T58" fmla="*/ 518 w 1255"/>
                <a:gd name="T59" fmla="*/ 118 h 234"/>
                <a:gd name="T60" fmla="*/ 538 w 1255"/>
                <a:gd name="T61" fmla="*/ 157 h 234"/>
                <a:gd name="T62" fmla="*/ 494 w 1255"/>
                <a:gd name="T63" fmla="*/ 99 h 234"/>
                <a:gd name="T64" fmla="*/ 483 w 1255"/>
                <a:gd name="T65" fmla="*/ 97 h 234"/>
                <a:gd name="T66" fmla="*/ 445 w 1255"/>
                <a:gd name="T67" fmla="*/ 107 h 234"/>
                <a:gd name="T68" fmla="*/ 223 w 1255"/>
                <a:gd name="T69" fmla="*/ 107 h 234"/>
                <a:gd name="T70" fmla="*/ 178 w 1255"/>
                <a:gd name="T71" fmla="*/ 98 h 234"/>
                <a:gd name="T72" fmla="*/ 138 w 1255"/>
                <a:gd name="T73" fmla="*/ 105 h 234"/>
                <a:gd name="T74" fmla="*/ 616 w 1255"/>
                <a:gd name="T75" fmla="*/ 218 h 234"/>
                <a:gd name="T76" fmla="*/ 634 w 1255"/>
                <a:gd name="T77" fmla="*/ 202 h 234"/>
                <a:gd name="T78" fmla="*/ 635 w 1255"/>
                <a:gd name="T79" fmla="*/ 23 h 234"/>
                <a:gd name="T80" fmla="*/ 586 w 1255"/>
                <a:gd name="T81" fmla="*/ 94 h 234"/>
                <a:gd name="T82" fmla="*/ 651 w 1255"/>
                <a:gd name="T83" fmla="*/ 117 h 234"/>
                <a:gd name="T84" fmla="*/ 697 w 1255"/>
                <a:gd name="T85" fmla="*/ 69 h 234"/>
                <a:gd name="T86" fmla="*/ 710 w 1255"/>
                <a:gd name="T87" fmla="*/ 63 h 234"/>
                <a:gd name="T88" fmla="*/ 628 w 1255"/>
                <a:gd name="T89" fmla="*/ 1 h 234"/>
                <a:gd name="T90" fmla="*/ 545 w 1255"/>
                <a:gd name="T91" fmla="*/ 63 h 234"/>
                <a:gd name="T92" fmla="*/ 559 w 1255"/>
                <a:gd name="T93" fmla="*/ 69 h 234"/>
                <a:gd name="T94" fmla="*/ 611 w 1255"/>
                <a:gd name="T95" fmla="*/ 73 h 234"/>
                <a:gd name="T96" fmla="*/ 628 w 1255"/>
                <a:gd name="T97" fmla="*/ 121 h 234"/>
                <a:gd name="T98" fmla="*/ 557 w 1255"/>
                <a:gd name="T99" fmla="*/ 121 h 234"/>
                <a:gd name="T100" fmla="*/ 579 w 1255"/>
                <a:gd name="T101" fmla="*/ 116 h 234"/>
                <a:gd name="T102" fmla="*/ 568 w 1255"/>
                <a:gd name="T103" fmla="*/ 139 h 234"/>
                <a:gd name="T104" fmla="*/ 570 w 1255"/>
                <a:gd name="T105" fmla="*/ 159 h 234"/>
                <a:gd name="T106" fmla="*/ 604 w 1255"/>
                <a:gd name="T107" fmla="*/ 187 h 234"/>
                <a:gd name="T108" fmla="*/ 557 w 1255"/>
                <a:gd name="T109" fmla="*/ 131 h 234"/>
                <a:gd name="T110" fmla="*/ 703 w 1255"/>
                <a:gd name="T111" fmla="*/ 103 h 234"/>
                <a:gd name="T112" fmla="*/ 675 w 1255"/>
                <a:gd name="T113" fmla="*/ 107 h 234"/>
                <a:gd name="T114" fmla="*/ 693 w 1255"/>
                <a:gd name="T115" fmla="*/ 145 h 234"/>
                <a:gd name="T116" fmla="*/ 677 w 1255"/>
                <a:gd name="T117" fmla="*/ 151 h 234"/>
                <a:gd name="T118" fmla="*/ 651 w 1255"/>
                <a:gd name="T119" fmla="*/ 175 h 234"/>
                <a:gd name="T120" fmla="*/ 686 w 1255"/>
                <a:gd name="T121" fmla="*/ 181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255" h="234">
                  <a:moveTo>
                    <a:pt x="791" y="101"/>
                  </a:moveTo>
                  <a:cubicBezTo>
                    <a:pt x="793" y="103"/>
                    <a:pt x="794" y="105"/>
                    <a:pt x="795" y="107"/>
                  </a:cubicBezTo>
                  <a:cubicBezTo>
                    <a:pt x="810" y="107"/>
                    <a:pt x="810" y="107"/>
                    <a:pt x="810" y="107"/>
                  </a:cubicBezTo>
                  <a:cubicBezTo>
                    <a:pt x="810" y="107"/>
                    <a:pt x="810" y="106"/>
                    <a:pt x="811" y="105"/>
                  </a:cubicBezTo>
                  <a:cubicBezTo>
                    <a:pt x="812" y="99"/>
                    <a:pt x="819" y="94"/>
                    <a:pt x="826" y="94"/>
                  </a:cubicBezTo>
                  <a:cubicBezTo>
                    <a:pt x="833" y="94"/>
                    <a:pt x="839" y="99"/>
                    <a:pt x="841" y="105"/>
                  </a:cubicBezTo>
                  <a:cubicBezTo>
                    <a:pt x="841" y="106"/>
                    <a:pt x="841" y="107"/>
                    <a:pt x="841" y="107"/>
                  </a:cubicBezTo>
                  <a:cubicBezTo>
                    <a:pt x="1032" y="107"/>
                    <a:pt x="1032" y="107"/>
                    <a:pt x="1032" y="107"/>
                  </a:cubicBezTo>
                  <a:cubicBezTo>
                    <a:pt x="1033" y="103"/>
                    <a:pt x="1037" y="100"/>
                    <a:pt x="1042" y="100"/>
                  </a:cubicBezTo>
                  <a:cubicBezTo>
                    <a:pt x="1046" y="100"/>
                    <a:pt x="1050" y="103"/>
                    <a:pt x="1051" y="107"/>
                  </a:cubicBezTo>
                  <a:cubicBezTo>
                    <a:pt x="1052" y="107"/>
                    <a:pt x="1052" y="107"/>
                    <a:pt x="1052" y="107"/>
                  </a:cubicBezTo>
                  <a:cubicBezTo>
                    <a:pt x="1055" y="106"/>
                    <a:pt x="1059" y="104"/>
                    <a:pt x="1062" y="103"/>
                  </a:cubicBezTo>
                  <a:cubicBezTo>
                    <a:pt x="1067" y="100"/>
                    <a:pt x="1072" y="98"/>
                    <a:pt x="1078" y="98"/>
                  </a:cubicBezTo>
                  <a:cubicBezTo>
                    <a:pt x="1082" y="98"/>
                    <a:pt x="1086" y="99"/>
                    <a:pt x="1089" y="102"/>
                  </a:cubicBezTo>
                  <a:cubicBezTo>
                    <a:pt x="1091" y="103"/>
                    <a:pt x="1092" y="105"/>
                    <a:pt x="1093" y="107"/>
                  </a:cubicBezTo>
                  <a:cubicBezTo>
                    <a:pt x="1099" y="107"/>
                    <a:pt x="1099" y="107"/>
                    <a:pt x="1099" y="107"/>
                  </a:cubicBezTo>
                  <a:cubicBezTo>
                    <a:pt x="1100" y="103"/>
                    <a:pt x="1104" y="100"/>
                    <a:pt x="1109" y="100"/>
                  </a:cubicBezTo>
                  <a:cubicBezTo>
                    <a:pt x="1112" y="100"/>
                    <a:pt x="1116" y="102"/>
                    <a:pt x="1117" y="105"/>
                  </a:cubicBezTo>
                  <a:cubicBezTo>
                    <a:pt x="1121" y="101"/>
                    <a:pt x="1125" y="97"/>
                    <a:pt x="1129" y="94"/>
                  </a:cubicBezTo>
                  <a:cubicBezTo>
                    <a:pt x="1136" y="90"/>
                    <a:pt x="1143" y="87"/>
                    <a:pt x="1151" y="87"/>
                  </a:cubicBezTo>
                  <a:cubicBezTo>
                    <a:pt x="1169" y="87"/>
                    <a:pt x="1183" y="100"/>
                    <a:pt x="1199" y="106"/>
                  </a:cubicBezTo>
                  <a:cubicBezTo>
                    <a:pt x="1209" y="109"/>
                    <a:pt x="1219" y="110"/>
                    <a:pt x="1228" y="108"/>
                  </a:cubicBezTo>
                  <a:cubicBezTo>
                    <a:pt x="1238" y="107"/>
                    <a:pt x="1248" y="103"/>
                    <a:pt x="1255" y="96"/>
                  </a:cubicBezTo>
                  <a:cubicBezTo>
                    <a:pt x="1253" y="105"/>
                    <a:pt x="1247" y="113"/>
                    <a:pt x="1239" y="117"/>
                  </a:cubicBezTo>
                  <a:cubicBezTo>
                    <a:pt x="1234" y="118"/>
                    <a:pt x="1230" y="119"/>
                    <a:pt x="1225" y="118"/>
                  </a:cubicBezTo>
                  <a:cubicBezTo>
                    <a:pt x="1219" y="117"/>
                    <a:pt x="1214" y="114"/>
                    <a:pt x="1208" y="112"/>
                  </a:cubicBezTo>
                  <a:cubicBezTo>
                    <a:pt x="1208" y="112"/>
                    <a:pt x="1208" y="112"/>
                    <a:pt x="1208" y="112"/>
                  </a:cubicBezTo>
                  <a:cubicBezTo>
                    <a:pt x="1210" y="114"/>
                    <a:pt x="1212" y="117"/>
                    <a:pt x="1214" y="119"/>
                  </a:cubicBezTo>
                  <a:cubicBezTo>
                    <a:pt x="1216" y="122"/>
                    <a:pt x="1218" y="125"/>
                    <a:pt x="1218" y="128"/>
                  </a:cubicBezTo>
                  <a:cubicBezTo>
                    <a:pt x="1219" y="136"/>
                    <a:pt x="1212" y="141"/>
                    <a:pt x="1206" y="139"/>
                  </a:cubicBezTo>
                  <a:cubicBezTo>
                    <a:pt x="1203" y="138"/>
                    <a:pt x="1201" y="135"/>
                    <a:pt x="1200" y="133"/>
                  </a:cubicBezTo>
                  <a:cubicBezTo>
                    <a:pt x="1199" y="130"/>
                    <a:pt x="1198" y="126"/>
                    <a:pt x="1197" y="123"/>
                  </a:cubicBezTo>
                  <a:cubicBezTo>
                    <a:pt x="1196" y="120"/>
                    <a:pt x="1196" y="117"/>
                    <a:pt x="1194" y="114"/>
                  </a:cubicBezTo>
                  <a:cubicBezTo>
                    <a:pt x="1192" y="109"/>
                    <a:pt x="1189" y="105"/>
                    <a:pt x="1185" y="102"/>
                  </a:cubicBezTo>
                  <a:cubicBezTo>
                    <a:pt x="1185" y="102"/>
                    <a:pt x="1185" y="102"/>
                    <a:pt x="1185" y="102"/>
                  </a:cubicBezTo>
                  <a:cubicBezTo>
                    <a:pt x="1186" y="105"/>
                    <a:pt x="1187" y="107"/>
                    <a:pt x="1187" y="110"/>
                  </a:cubicBezTo>
                  <a:cubicBezTo>
                    <a:pt x="1188" y="113"/>
                    <a:pt x="1188" y="116"/>
                    <a:pt x="1187" y="119"/>
                  </a:cubicBezTo>
                  <a:cubicBezTo>
                    <a:pt x="1187" y="122"/>
                    <a:pt x="1185" y="124"/>
                    <a:pt x="1183" y="125"/>
                  </a:cubicBezTo>
                  <a:cubicBezTo>
                    <a:pt x="1180" y="126"/>
                    <a:pt x="1176" y="124"/>
                    <a:pt x="1174" y="122"/>
                  </a:cubicBezTo>
                  <a:cubicBezTo>
                    <a:pt x="1171" y="120"/>
                    <a:pt x="1171" y="116"/>
                    <a:pt x="1171" y="112"/>
                  </a:cubicBezTo>
                  <a:cubicBezTo>
                    <a:pt x="1170" y="108"/>
                    <a:pt x="1170" y="104"/>
                    <a:pt x="1169" y="101"/>
                  </a:cubicBezTo>
                  <a:cubicBezTo>
                    <a:pt x="1165" y="92"/>
                    <a:pt x="1152" y="91"/>
                    <a:pt x="1144" y="94"/>
                  </a:cubicBezTo>
                  <a:cubicBezTo>
                    <a:pt x="1144" y="95"/>
                    <a:pt x="1144" y="95"/>
                    <a:pt x="1144" y="95"/>
                  </a:cubicBezTo>
                  <a:cubicBezTo>
                    <a:pt x="1150" y="97"/>
                    <a:pt x="1157" y="102"/>
                    <a:pt x="1159" y="108"/>
                  </a:cubicBezTo>
                  <a:cubicBezTo>
                    <a:pt x="1163" y="121"/>
                    <a:pt x="1151" y="129"/>
                    <a:pt x="1137" y="119"/>
                  </a:cubicBezTo>
                  <a:cubicBezTo>
                    <a:pt x="1134" y="117"/>
                    <a:pt x="1130" y="115"/>
                    <a:pt x="1127" y="113"/>
                  </a:cubicBezTo>
                  <a:cubicBezTo>
                    <a:pt x="1125" y="112"/>
                    <a:pt x="1122" y="111"/>
                    <a:pt x="1119" y="111"/>
                  </a:cubicBezTo>
                  <a:cubicBezTo>
                    <a:pt x="1119" y="111"/>
                    <a:pt x="1119" y="110"/>
                    <a:pt x="1118" y="111"/>
                  </a:cubicBezTo>
                  <a:cubicBezTo>
                    <a:pt x="1118" y="112"/>
                    <a:pt x="1118" y="112"/>
                    <a:pt x="1118" y="112"/>
                  </a:cubicBezTo>
                  <a:cubicBezTo>
                    <a:pt x="1117" y="116"/>
                    <a:pt x="1113" y="119"/>
                    <a:pt x="1109" y="119"/>
                  </a:cubicBezTo>
                  <a:cubicBezTo>
                    <a:pt x="1104" y="119"/>
                    <a:pt x="1100" y="116"/>
                    <a:pt x="1099" y="112"/>
                  </a:cubicBezTo>
                  <a:cubicBezTo>
                    <a:pt x="1093" y="112"/>
                    <a:pt x="1093" y="112"/>
                    <a:pt x="1093" y="112"/>
                  </a:cubicBezTo>
                  <a:cubicBezTo>
                    <a:pt x="1092" y="114"/>
                    <a:pt x="1091" y="116"/>
                    <a:pt x="1089" y="117"/>
                  </a:cubicBezTo>
                  <a:cubicBezTo>
                    <a:pt x="1086" y="120"/>
                    <a:pt x="1082" y="121"/>
                    <a:pt x="1078" y="121"/>
                  </a:cubicBezTo>
                  <a:cubicBezTo>
                    <a:pt x="1072" y="121"/>
                    <a:pt x="1067" y="118"/>
                    <a:pt x="1062" y="116"/>
                  </a:cubicBezTo>
                  <a:cubicBezTo>
                    <a:pt x="1059" y="115"/>
                    <a:pt x="1055" y="113"/>
                    <a:pt x="1052" y="112"/>
                  </a:cubicBezTo>
                  <a:cubicBezTo>
                    <a:pt x="1051" y="112"/>
                    <a:pt x="1051" y="112"/>
                    <a:pt x="1051" y="112"/>
                  </a:cubicBezTo>
                  <a:cubicBezTo>
                    <a:pt x="1050" y="116"/>
                    <a:pt x="1046" y="119"/>
                    <a:pt x="1042" y="119"/>
                  </a:cubicBezTo>
                  <a:cubicBezTo>
                    <a:pt x="1037" y="119"/>
                    <a:pt x="1033" y="116"/>
                    <a:pt x="1032" y="112"/>
                  </a:cubicBezTo>
                  <a:cubicBezTo>
                    <a:pt x="841" y="112"/>
                    <a:pt x="841" y="112"/>
                    <a:pt x="841" y="112"/>
                  </a:cubicBezTo>
                  <a:cubicBezTo>
                    <a:pt x="840" y="119"/>
                    <a:pt x="834" y="125"/>
                    <a:pt x="826" y="125"/>
                  </a:cubicBezTo>
                  <a:cubicBezTo>
                    <a:pt x="818" y="125"/>
                    <a:pt x="811" y="119"/>
                    <a:pt x="810" y="112"/>
                  </a:cubicBezTo>
                  <a:cubicBezTo>
                    <a:pt x="795" y="112"/>
                    <a:pt x="795" y="112"/>
                    <a:pt x="795" y="112"/>
                  </a:cubicBezTo>
                  <a:cubicBezTo>
                    <a:pt x="794" y="114"/>
                    <a:pt x="792" y="116"/>
                    <a:pt x="790" y="117"/>
                  </a:cubicBezTo>
                  <a:cubicBezTo>
                    <a:pt x="787" y="119"/>
                    <a:pt x="784" y="118"/>
                    <a:pt x="782" y="117"/>
                  </a:cubicBezTo>
                  <a:cubicBezTo>
                    <a:pt x="778" y="116"/>
                    <a:pt x="775" y="115"/>
                    <a:pt x="773" y="113"/>
                  </a:cubicBezTo>
                  <a:cubicBezTo>
                    <a:pt x="770" y="111"/>
                    <a:pt x="767" y="110"/>
                    <a:pt x="764" y="108"/>
                  </a:cubicBezTo>
                  <a:cubicBezTo>
                    <a:pt x="759" y="107"/>
                    <a:pt x="754" y="107"/>
                    <a:pt x="749" y="107"/>
                  </a:cubicBezTo>
                  <a:cubicBezTo>
                    <a:pt x="749" y="108"/>
                    <a:pt x="749" y="108"/>
                    <a:pt x="749" y="108"/>
                  </a:cubicBezTo>
                  <a:cubicBezTo>
                    <a:pt x="752" y="108"/>
                    <a:pt x="754" y="110"/>
                    <a:pt x="756" y="111"/>
                  </a:cubicBezTo>
                  <a:cubicBezTo>
                    <a:pt x="759" y="113"/>
                    <a:pt x="761" y="115"/>
                    <a:pt x="763" y="117"/>
                  </a:cubicBezTo>
                  <a:cubicBezTo>
                    <a:pt x="764" y="119"/>
                    <a:pt x="766" y="122"/>
                    <a:pt x="764" y="125"/>
                  </a:cubicBezTo>
                  <a:cubicBezTo>
                    <a:pt x="763" y="127"/>
                    <a:pt x="759" y="129"/>
                    <a:pt x="756" y="129"/>
                  </a:cubicBezTo>
                  <a:cubicBezTo>
                    <a:pt x="752" y="129"/>
                    <a:pt x="749" y="127"/>
                    <a:pt x="747" y="125"/>
                  </a:cubicBezTo>
                  <a:cubicBezTo>
                    <a:pt x="744" y="122"/>
                    <a:pt x="741" y="119"/>
                    <a:pt x="737" y="118"/>
                  </a:cubicBezTo>
                  <a:cubicBezTo>
                    <a:pt x="728" y="115"/>
                    <a:pt x="719" y="124"/>
                    <a:pt x="715" y="132"/>
                  </a:cubicBezTo>
                  <a:cubicBezTo>
                    <a:pt x="715" y="132"/>
                    <a:pt x="715" y="132"/>
                    <a:pt x="715" y="132"/>
                  </a:cubicBezTo>
                  <a:cubicBezTo>
                    <a:pt x="721" y="129"/>
                    <a:pt x="730" y="127"/>
                    <a:pt x="736" y="130"/>
                  </a:cubicBezTo>
                  <a:cubicBezTo>
                    <a:pt x="748" y="136"/>
                    <a:pt x="745" y="151"/>
                    <a:pt x="729" y="154"/>
                  </a:cubicBezTo>
                  <a:cubicBezTo>
                    <a:pt x="725" y="155"/>
                    <a:pt x="721" y="156"/>
                    <a:pt x="717" y="157"/>
                  </a:cubicBezTo>
                  <a:cubicBezTo>
                    <a:pt x="715" y="158"/>
                    <a:pt x="712" y="159"/>
                    <a:pt x="710" y="161"/>
                  </a:cubicBezTo>
                  <a:cubicBezTo>
                    <a:pt x="709" y="162"/>
                    <a:pt x="707" y="164"/>
                    <a:pt x="707" y="166"/>
                  </a:cubicBezTo>
                  <a:cubicBezTo>
                    <a:pt x="705" y="158"/>
                    <a:pt x="704" y="150"/>
                    <a:pt x="705" y="143"/>
                  </a:cubicBezTo>
                  <a:cubicBezTo>
                    <a:pt x="706" y="135"/>
                    <a:pt x="710" y="127"/>
                    <a:pt x="715" y="121"/>
                  </a:cubicBezTo>
                  <a:cubicBezTo>
                    <a:pt x="727" y="108"/>
                    <a:pt x="746" y="107"/>
                    <a:pt x="762" y="99"/>
                  </a:cubicBezTo>
                  <a:cubicBezTo>
                    <a:pt x="770" y="95"/>
                    <a:pt x="778" y="88"/>
                    <a:pt x="783" y="80"/>
                  </a:cubicBezTo>
                  <a:cubicBezTo>
                    <a:pt x="789" y="72"/>
                    <a:pt x="793" y="62"/>
                    <a:pt x="793" y="52"/>
                  </a:cubicBezTo>
                  <a:cubicBezTo>
                    <a:pt x="798" y="60"/>
                    <a:pt x="800" y="70"/>
                    <a:pt x="796" y="78"/>
                  </a:cubicBezTo>
                  <a:cubicBezTo>
                    <a:pt x="795" y="83"/>
                    <a:pt x="792" y="86"/>
                    <a:pt x="788" y="89"/>
                  </a:cubicBezTo>
                  <a:cubicBezTo>
                    <a:pt x="783" y="93"/>
                    <a:pt x="778" y="95"/>
                    <a:pt x="772" y="97"/>
                  </a:cubicBezTo>
                  <a:cubicBezTo>
                    <a:pt x="772" y="97"/>
                    <a:pt x="772" y="97"/>
                    <a:pt x="772" y="97"/>
                  </a:cubicBezTo>
                  <a:cubicBezTo>
                    <a:pt x="775" y="97"/>
                    <a:pt x="778" y="97"/>
                    <a:pt x="782" y="98"/>
                  </a:cubicBezTo>
                  <a:cubicBezTo>
                    <a:pt x="785" y="98"/>
                    <a:pt x="788" y="99"/>
                    <a:pt x="791" y="101"/>
                  </a:cubicBezTo>
                  <a:close/>
                  <a:moveTo>
                    <a:pt x="126" y="94"/>
                  </a:moveTo>
                  <a:cubicBezTo>
                    <a:pt x="120" y="90"/>
                    <a:pt x="112" y="87"/>
                    <a:pt x="104" y="87"/>
                  </a:cubicBezTo>
                  <a:cubicBezTo>
                    <a:pt x="86" y="87"/>
                    <a:pt x="72" y="100"/>
                    <a:pt x="56" y="106"/>
                  </a:cubicBezTo>
                  <a:cubicBezTo>
                    <a:pt x="47" y="109"/>
                    <a:pt x="37" y="110"/>
                    <a:pt x="27" y="108"/>
                  </a:cubicBezTo>
                  <a:cubicBezTo>
                    <a:pt x="17" y="107"/>
                    <a:pt x="8" y="103"/>
                    <a:pt x="0" y="96"/>
                  </a:cubicBezTo>
                  <a:cubicBezTo>
                    <a:pt x="2" y="105"/>
                    <a:pt x="8" y="113"/>
                    <a:pt x="17" y="117"/>
                  </a:cubicBezTo>
                  <a:cubicBezTo>
                    <a:pt x="21" y="118"/>
                    <a:pt x="26" y="119"/>
                    <a:pt x="30" y="118"/>
                  </a:cubicBezTo>
                  <a:cubicBezTo>
                    <a:pt x="36" y="117"/>
                    <a:pt x="42" y="114"/>
                    <a:pt x="47" y="112"/>
                  </a:cubicBezTo>
                  <a:cubicBezTo>
                    <a:pt x="47" y="112"/>
                    <a:pt x="47" y="112"/>
                    <a:pt x="47" y="112"/>
                  </a:cubicBezTo>
                  <a:cubicBezTo>
                    <a:pt x="45" y="114"/>
                    <a:pt x="43" y="117"/>
                    <a:pt x="41" y="119"/>
                  </a:cubicBezTo>
                  <a:cubicBezTo>
                    <a:pt x="39" y="122"/>
                    <a:pt x="38" y="125"/>
                    <a:pt x="37" y="128"/>
                  </a:cubicBezTo>
                  <a:cubicBezTo>
                    <a:pt x="36" y="136"/>
                    <a:pt x="43" y="141"/>
                    <a:pt x="49" y="139"/>
                  </a:cubicBezTo>
                  <a:cubicBezTo>
                    <a:pt x="52" y="138"/>
                    <a:pt x="54" y="135"/>
                    <a:pt x="55" y="133"/>
                  </a:cubicBezTo>
                  <a:cubicBezTo>
                    <a:pt x="57" y="130"/>
                    <a:pt x="58" y="126"/>
                    <a:pt x="58" y="123"/>
                  </a:cubicBezTo>
                  <a:cubicBezTo>
                    <a:pt x="59" y="120"/>
                    <a:pt x="60" y="117"/>
                    <a:pt x="61" y="114"/>
                  </a:cubicBezTo>
                  <a:cubicBezTo>
                    <a:pt x="63" y="109"/>
                    <a:pt x="66" y="105"/>
                    <a:pt x="70" y="102"/>
                  </a:cubicBezTo>
                  <a:cubicBezTo>
                    <a:pt x="71" y="102"/>
                    <a:pt x="71" y="102"/>
                    <a:pt x="71" y="102"/>
                  </a:cubicBezTo>
                  <a:cubicBezTo>
                    <a:pt x="69" y="105"/>
                    <a:pt x="68" y="107"/>
                    <a:pt x="68" y="110"/>
                  </a:cubicBezTo>
                  <a:cubicBezTo>
                    <a:pt x="68" y="113"/>
                    <a:pt x="67" y="116"/>
                    <a:pt x="68" y="119"/>
                  </a:cubicBezTo>
                  <a:cubicBezTo>
                    <a:pt x="69" y="122"/>
                    <a:pt x="70" y="124"/>
                    <a:pt x="72" y="125"/>
                  </a:cubicBezTo>
                  <a:cubicBezTo>
                    <a:pt x="75" y="126"/>
                    <a:pt x="79" y="124"/>
                    <a:pt x="81" y="122"/>
                  </a:cubicBezTo>
                  <a:cubicBezTo>
                    <a:pt x="84" y="120"/>
                    <a:pt x="84" y="116"/>
                    <a:pt x="85" y="112"/>
                  </a:cubicBezTo>
                  <a:cubicBezTo>
                    <a:pt x="85" y="108"/>
                    <a:pt x="85" y="104"/>
                    <a:pt x="86" y="101"/>
                  </a:cubicBezTo>
                  <a:cubicBezTo>
                    <a:pt x="91" y="92"/>
                    <a:pt x="103" y="91"/>
                    <a:pt x="111" y="94"/>
                  </a:cubicBezTo>
                  <a:cubicBezTo>
                    <a:pt x="111" y="95"/>
                    <a:pt x="111" y="95"/>
                    <a:pt x="111" y="95"/>
                  </a:cubicBezTo>
                  <a:cubicBezTo>
                    <a:pt x="105" y="97"/>
                    <a:pt x="98" y="102"/>
                    <a:pt x="96" y="108"/>
                  </a:cubicBezTo>
                  <a:cubicBezTo>
                    <a:pt x="92" y="121"/>
                    <a:pt x="105" y="129"/>
                    <a:pt x="118" y="119"/>
                  </a:cubicBezTo>
                  <a:cubicBezTo>
                    <a:pt x="122" y="117"/>
                    <a:pt x="125" y="115"/>
                    <a:pt x="128" y="113"/>
                  </a:cubicBezTo>
                  <a:cubicBezTo>
                    <a:pt x="131" y="112"/>
                    <a:pt x="133" y="111"/>
                    <a:pt x="136" y="111"/>
                  </a:cubicBezTo>
                  <a:cubicBezTo>
                    <a:pt x="136" y="111"/>
                    <a:pt x="137" y="110"/>
                    <a:pt x="137" y="111"/>
                  </a:cubicBezTo>
                  <a:cubicBezTo>
                    <a:pt x="137" y="112"/>
                    <a:pt x="137" y="112"/>
                    <a:pt x="137" y="112"/>
                  </a:cubicBezTo>
                  <a:cubicBezTo>
                    <a:pt x="138" y="116"/>
                    <a:pt x="142" y="119"/>
                    <a:pt x="147" y="119"/>
                  </a:cubicBezTo>
                  <a:cubicBezTo>
                    <a:pt x="151" y="119"/>
                    <a:pt x="155" y="116"/>
                    <a:pt x="156" y="112"/>
                  </a:cubicBezTo>
                  <a:cubicBezTo>
                    <a:pt x="162" y="112"/>
                    <a:pt x="162" y="112"/>
                    <a:pt x="162" y="112"/>
                  </a:cubicBezTo>
                  <a:cubicBezTo>
                    <a:pt x="163" y="114"/>
                    <a:pt x="164" y="116"/>
                    <a:pt x="166" y="117"/>
                  </a:cubicBezTo>
                  <a:cubicBezTo>
                    <a:pt x="169" y="120"/>
                    <a:pt x="174" y="121"/>
                    <a:pt x="178" y="121"/>
                  </a:cubicBezTo>
                  <a:cubicBezTo>
                    <a:pt x="183" y="121"/>
                    <a:pt x="188" y="118"/>
                    <a:pt x="193" y="116"/>
                  </a:cubicBezTo>
                  <a:cubicBezTo>
                    <a:pt x="197" y="115"/>
                    <a:pt x="200" y="113"/>
                    <a:pt x="204" y="112"/>
                  </a:cubicBezTo>
                  <a:cubicBezTo>
                    <a:pt x="204" y="112"/>
                    <a:pt x="204" y="112"/>
                    <a:pt x="204" y="112"/>
                  </a:cubicBezTo>
                  <a:cubicBezTo>
                    <a:pt x="205" y="116"/>
                    <a:pt x="209" y="119"/>
                    <a:pt x="214" y="119"/>
                  </a:cubicBezTo>
                  <a:cubicBezTo>
                    <a:pt x="218" y="119"/>
                    <a:pt x="222" y="116"/>
                    <a:pt x="223" y="112"/>
                  </a:cubicBezTo>
                  <a:cubicBezTo>
                    <a:pt x="414" y="112"/>
                    <a:pt x="414" y="112"/>
                    <a:pt x="414" y="112"/>
                  </a:cubicBezTo>
                  <a:cubicBezTo>
                    <a:pt x="415" y="119"/>
                    <a:pt x="422" y="125"/>
                    <a:pt x="430" y="125"/>
                  </a:cubicBezTo>
                  <a:cubicBezTo>
                    <a:pt x="438" y="125"/>
                    <a:pt x="444" y="119"/>
                    <a:pt x="445" y="112"/>
                  </a:cubicBezTo>
                  <a:cubicBezTo>
                    <a:pt x="461" y="112"/>
                    <a:pt x="461" y="112"/>
                    <a:pt x="461" y="112"/>
                  </a:cubicBezTo>
                  <a:cubicBezTo>
                    <a:pt x="461" y="114"/>
                    <a:pt x="463" y="116"/>
                    <a:pt x="465" y="117"/>
                  </a:cubicBezTo>
                  <a:cubicBezTo>
                    <a:pt x="468" y="119"/>
                    <a:pt x="471" y="118"/>
                    <a:pt x="474" y="117"/>
                  </a:cubicBezTo>
                  <a:cubicBezTo>
                    <a:pt x="477" y="116"/>
                    <a:pt x="480" y="115"/>
                    <a:pt x="483" y="113"/>
                  </a:cubicBezTo>
                  <a:cubicBezTo>
                    <a:pt x="486" y="111"/>
                    <a:pt x="488" y="110"/>
                    <a:pt x="491" y="108"/>
                  </a:cubicBezTo>
                  <a:cubicBezTo>
                    <a:pt x="496" y="107"/>
                    <a:pt x="501" y="107"/>
                    <a:pt x="506" y="107"/>
                  </a:cubicBezTo>
                  <a:cubicBezTo>
                    <a:pt x="506" y="108"/>
                    <a:pt x="506" y="108"/>
                    <a:pt x="506" y="108"/>
                  </a:cubicBezTo>
                  <a:cubicBezTo>
                    <a:pt x="504" y="108"/>
                    <a:pt x="501" y="110"/>
                    <a:pt x="499" y="111"/>
                  </a:cubicBezTo>
                  <a:cubicBezTo>
                    <a:pt x="496" y="113"/>
                    <a:pt x="494" y="115"/>
                    <a:pt x="492" y="117"/>
                  </a:cubicBezTo>
                  <a:cubicBezTo>
                    <a:pt x="491" y="119"/>
                    <a:pt x="490" y="122"/>
                    <a:pt x="491" y="125"/>
                  </a:cubicBezTo>
                  <a:cubicBezTo>
                    <a:pt x="492" y="127"/>
                    <a:pt x="496" y="129"/>
                    <a:pt x="499" y="129"/>
                  </a:cubicBezTo>
                  <a:cubicBezTo>
                    <a:pt x="503" y="129"/>
                    <a:pt x="506" y="127"/>
                    <a:pt x="509" y="125"/>
                  </a:cubicBezTo>
                  <a:cubicBezTo>
                    <a:pt x="512" y="122"/>
                    <a:pt x="515" y="119"/>
                    <a:pt x="518" y="118"/>
                  </a:cubicBezTo>
                  <a:cubicBezTo>
                    <a:pt x="528" y="115"/>
                    <a:pt x="536" y="124"/>
                    <a:pt x="540" y="132"/>
                  </a:cubicBezTo>
                  <a:cubicBezTo>
                    <a:pt x="540" y="132"/>
                    <a:pt x="540" y="132"/>
                    <a:pt x="540" y="132"/>
                  </a:cubicBezTo>
                  <a:cubicBezTo>
                    <a:pt x="534" y="129"/>
                    <a:pt x="526" y="127"/>
                    <a:pt x="520" y="130"/>
                  </a:cubicBezTo>
                  <a:cubicBezTo>
                    <a:pt x="508" y="136"/>
                    <a:pt x="510" y="151"/>
                    <a:pt x="527" y="154"/>
                  </a:cubicBezTo>
                  <a:cubicBezTo>
                    <a:pt x="530" y="155"/>
                    <a:pt x="535" y="156"/>
                    <a:pt x="538" y="157"/>
                  </a:cubicBezTo>
                  <a:cubicBezTo>
                    <a:pt x="541" y="158"/>
                    <a:pt x="543" y="159"/>
                    <a:pt x="545" y="161"/>
                  </a:cubicBezTo>
                  <a:cubicBezTo>
                    <a:pt x="547" y="162"/>
                    <a:pt x="548" y="164"/>
                    <a:pt x="549" y="166"/>
                  </a:cubicBezTo>
                  <a:cubicBezTo>
                    <a:pt x="551" y="158"/>
                    <a:pt x="551" y="150"/>
                    <a:pt x="550" y="143"/>
                  </a:cubicBezTo>
                  <a:cubicBezTo>
                    <a:pt x="549" y="135"/>
                    <a:pt x="545" y="127"/>
                    <a:pt x="540" y="121"/>
                  </a:cubicBezTo>
                  <a:cubicBezTo>
                    <a:pt x="528" y="108"/>
                    <a:pt x="509" y="107"/>
                    <a:pt x="494" y="99"/>
                  </a:cubicBezTo>
                  <a:cubicBezTo>
                    <a:pt x="485" y="95"/>
                    <a:pt x="477" y="88"/>
                    <a:pt x="472" y="80"/>
                  </a:cubicBezTo>
                  <a:cubicBezTo>
                    <a:pt x="466" y="72"/>
                    <a:pt x="462" y="62"/>
                    <a:pt x="462" y="52"/>
                  </a:cubicBezTo>
                  <a:cubicBezTo>
                    <a:pt x="457" y="60"/>
                    <a:pt x="455" y="70"/>
                    <a:pt x="459" y="78"/>
                  </a:cubicBezTo>
                  <a:cubicBezTo>
                    <a:pt x="461" y="83"/>
                    <a:pt x="464" y="86"/>
                    <a:pt x="467" y="89"/>
                  </a:cubicBezTo>
                  <a:cubicBezTo>
                    <a:pt x="472" y="93"/>
                    <a:pt x="478" y="95"/>
                    <a:pt x="483" y="97"/>
                  </a:cubicBezTo>
                  <a:cubicBezTo>
                    <a:pt x="483" y="97"/>
                    <a:pt x="483" y="97"/>
                    <a:pt x="483" y="97"/>
                  </a:cubicBezTo>
                  <a:cubicBezTo>
                    <a:pt x="480" y="97"/>
                    <a:pt x="477" y="97"/>
                    <a:pt x="474" y="98"/>
                  </a:cubicBezTo>
                  <a:cubicBezTo>
                    <a:pt x="470" y="98"/>
                    <a:pt x="467" y="99"/>
                    <a:pt x="464" y="101"/>
                  </a:cubicBezTo>
                  <a:cubicBezTo>
                    <a:pt x="462" y="103"/>
                    <a:pt x="461" y="105"/>
                    <a:pt x="461" y="107"/>
                  </a:cubicBezTo>
                  <a:cubicBezTo>
                    <a:pt x="445" y="107"/>
                    <a:pt x="445" y="107"/>
                    <a:pt x="445" y="107"/>
                  </a:cubicBezTo>
                  <a:cubicBezTo>
                    <a:pt x="445" y="107"/>
                    <a:pt x="445" y="106"/>
                    <a:pt x="445" y="105"/>
                  </a:cubicBezTo>
                  <a:cubicBezTo>
                    <a:pt x="443" y="99"/>
                    <a:pt x="437" y="94"/>
                    <a:pt x="430" y="94"/>
                  </a:cubicBezTo>
                  <a:cubicBezTo>
                    <a:pt x="422" y="94"/>
                    <a:pt x="416" y="99"/>
                    <a:pt x="414" y="105"/>
                  </a:cubicBezTo>
                  <a:cubicBezTo>
                    <a:pt x="414" y="106"/>
                    <a:pt x="414" y="107"/>
                    <a:pt x="414" y="107"/>
                  </a:cubicBezTo>
                  <a:cubicBezTo>
                    <a:pt x="223" y="107"/>
                    <a:pt x="223" y="107"/>
                    <a:pt x="223" y="107"/>
                  </a:cubicBezTo>
                  <a:cubicBezTo>
                    <a:pt x="222" y="103"/>
                    <a:pt x="218" y="100"/>
                    <a:pt x="214" y="100"/>
                  </a:cubicBezTo>
                  <a:cubicBezTo>
                    <a:pt x="209" y="100"/>
                    <a:pt x="205" y="103"/>
                    <a:pt x="204" y="107"/>
                  </a:cubicBezTo>
                  <a:cubicBezTo>
                    <a:pt x="204" y="107"/>
                    <a:pt x="204" y="107"/>
                    <a:pt x="204" y="107"/>
                  </a:cubicBezTo>
                  <a:cubicBezTo>
                    <a:pt x="200" y="106"/>
                    <a:pt x="197" y="104"/>
                    <a:pt x="193" y="103"/>
                  </a:cubicBezTo>
                  <a:cubicBezTo>
                    <a:pt x="188" y="100"/>
                    <a:pt x="183" y="98"/>
                    <a:pt x="178" y="98"/>
                  </a:cubicBezTo>
                  <a:cubicBezTo>
                    <a:pt x="174" y="98"/>
                    <a:pt x="169" y="99"/>
                    <a:pt x="166" y="102"/>
                  </a:cubicBezTo>
                  <a:cubicBezTo>
                    <a:pt x="165" y="103"/>
                    <a:pt x="163" y="105"/>
                    <a:pt x="162" y="107"/>
                  </a:cubicBezTo>
                  <a:cubicBezTo>
                    <a:pt x="156" y="107"/>
                    <a:pt x="156" y="107"/>
                    <a:pt x="156" y="107"/>
                  </a:cubicBezTo>
                  <a:cubicBezTo>
                    <a:pt x="155" y="103"/>
                    <a:pt x="151" y="100"/>
                    <a:pt x="147" y="100"/>
                  </a:cubicBezTo>
                  <a:cubicBezTo>
                    <a:pt x="143" y="100"/>
                    <a:pt x="139" y="102"/>
                    <a:pt x="138" y="105"/>
                  </a:cubicBezTo>
                  <a:cubicBezTo>
                    <a:pt x="134" y="101"/>
                    <a:pt x="131" y="97"/>
                    <a:pt x="126" y="94"/>
                  </a:cubicBezTo>
                  <a:close/>
                  <a:moveTo>
                    <a:pt x="634" y="202"/>
                  </a:moveTo>
                  <a:cubicBezTo>
                    <a:pt x="632" y="197"/>
                    <a:pt x="629" y="191"/>
                    <a:pt x="628" y="186"/>
                  </a:cubicBezTo>
                  <a:cubicBezTo>
                    <a:pt x="626" y="191"/>
                    <a:pt x="623" y="197"/>
                    <a:pt x="621" y="202"/>
                  </a:cubicBezTo>
                  <a:cubicBezTo>
                    <a:pt x="619" y="207"/>
                    <a:pt x="616" y="212"/>
                    <a:pt x="616" y="218"/>
                  </a:cubicBezTo>
                  <a:cubicBezTo>
                    <a:pt x="616" y="222"/>
                    <a:pt x="617" y="226"/>
                    <a:pt x="620" y="229"/>
                  </a:cubicBezTo>
                  <a:cubicBezTo>
                    <a:pt x="622" y="231"/>
                    <a:pt x="625" y="233"/>
                    <a:pt x="628" y="234"/>
                  </a:cubicBezTo>
                  <a:cubicBezTo>
                    <a:pt x="631" y="233"/>
                    <a:pt x="633" y="231"/>
                    <a:pt x="635" y="229"/>
                  </a:cubicBezTo>
                  <a:cubicBezTo>
                    <a:pt x="638" y="226"/>
                    <a:pt x="639" y="222"/>
                    <a:pt x="639" y="218"/>
                  </a:cubicBezTo>
                  <a:cubicBezTo>
                    <a:pt x="639" y="212"/>
                    <a:pt x="637" y="207"/>
                    <a:pt x="634" y="202"/>
                  </a:cubicBezTo>
                  <a:close/>
                  <a:moveTo>
                    <a:pt x="621" y="50"/>
                  </a:moveTo>
                  <a:cubicBezTo>
                    <a:pt x="623" y="55"/>
                    <a:pt x="626" y="61"/>
                    <a:pt x="628" y="67"/>
                  </a:cubicBezTo>
                  <a:cubicBezTo>
                    <a:pt x="629" y="61"/>
                    <a:pt x="632" y="55"/>
                    <a:pt x="634" y="50"/>
                  </a:cubicBezTo>
                  <a:cubicBezTo>
                    <a:pt x="637" y="45"/>
                    <a:pt x="639" y="40"/>
                    <a:pt x="639" y="35"/>
                  </a:cubicBezTo>
                  <a:cubicBezTo>
                    <a:pt x="639" y="30"/>
                    <a:pt x="638" y="26"/>
                    <a:pt x="635" y="23"/>
                  </a:cubicBezTo>
                  <a:cubicBezTo>
                    <a:pt x="633" y="21"/>
                    <a:pt x="631" y="19"/>
                    <a:pt x="628" y="18"/>
                  </a:cubicBezTo>
                  <a:cubicBezTo>
                    <a:pt x="625" y="19"/>
                    <a:pt x="622" y="21"/>
                    <a:pt x="620" y="23"/>
                  </a:cubicBezTo>
                  <a:cubicBezTo>
                    <a:pt x="617" y="26"/>
                    <a:pt x="616" y="30"/>
                    <a:pt x="616" y="35"/>
                  </a:cubicBezTo>
                  <a:cubicBezTo>
                    <a:pt x="616" y="40"/>
                    <a:pt x="619" y="45"/>
                    <a:pt x="621" y="50"/>
                  </a:cubicBezTo>
                  <a:close/>
                  <a:moveTo>
                    <a:pt x="586" y="94"/>
                  </a:moveTo>
                  <a:cubicBezTo>
                    <a:pt x="578" y="106"/>
                    <a:pt x="597" y="112"/>
                    <a:pt x="605" y="117"/>
                  </a:cubicBezTo>
                  <a:cubicBezTo>
                    <a:pt x="622" y="128"/>
                    <a:pt x="623" y="144"/>
                    <a:pt x="610" y="161"/>
                  </a:cubicBezTo>
                  <a:cubicBezTo>
                    <a:pt x="621" y="157"/>
                    <a:pt x="626" y="141"/>
                    <a:pt x="628" y="129"/>
                  </a:cubicBezTo>
                  <a:cubicBezTo>
                    <a:pt x="629" y="141"/>
                    <a:pt x="634" y="157"/>
                    <a:pt x="646" y="161"/>
                  </a:cubicBezTo>
                  <a:cubicBezTo>
                    <a:pt x="633" y="144"/>
                    <a:pt x="633" y="128"/>
                    <a:pt x="651" y="117"/>
                  </a:cubicBezTo>
                  <a:cubicBezTo>
                    <a:pt x="658" y="112"/>
                    <a:pt x="677" y="106"/>
                    <a:pt x="669" y="94"/>
                  </a:cubicBezTo>
                  <a:cubicBezTo>
                    <a:pt x="664" y="87"/>
                    <a:pt x="652" y="87"/>
                    <a:pt x="649" y="96"/>
                  </a:cubicBezTo>
                  <a:cubicBezTo>
                    <a:pt x="648" y="98"/>
                    <a:pt x="646" y="99"/>
                    <a:pt x="646" y="98"/>
                  </a:cubicBezTo>
                  <a:cubicBezTo>
                    <a:pt x="649" y="83"/>
                    <a:pt x="657" y="71"/>
                    <a:pt x="669" y="62"/>
                  </a:cubicBezTo>
                  <a:cubicBezTo>
                    <a:pt x="690" y="45"/>
                    <a:pt x="703" y="62"/>
                    <a:pt x="697" y="69"/>
                  </a:cubicBezTo>
                  <a:cubicBezTo>
                    <a:pt x="696" y="69"/>
                    <a:pt x="695" y="70"/>
                    <a:pt x="694" y="69"/>
                  </a:cubicBezTo>
                  <a:cubicBezTo>
                    <a:pt x="692" y="67"/>
                    <a:pt x="689" y="66"/>
                    <a:pt x="687" y="67"/>
                  </a:cubicBezTo>
                  <a:cubicBezTo>
                    <a:pt x="683" y="69"/>
                    <a:pt x="681" y="73"/>
                    <a:pt x="683" y="76"/>
                  </a:cubicBezTo>
                  <a:cubicBezTo>
                    <a:pt x="685" y="84"/>
                    <a:pt x="695" y="83"/>
                    <a:pt x="701" y="79"/>
                  </a:cubicBezTo>
                  <a:cubicBezTo>
                    <a:pt x="707" y="75"/>
                    <a:pt x="710" y="69"/>
                    <a:pt x="710" y="63"/>
                  </a:cubicBezTo>
                  <a:cubicBezTo>
                    <a:pt x="711" y="52"/>
                    <a:pt x="699" y="44"/>
                    <a:pt x="688" y="45"/>
                  </a:cubicBezTo>
                  <a:cubicBezTo>
                    <a:pt x="677" y="46"/>
                    <a:pt x="667" y="54"/>
                    <a:pt x="659" y="61"/>
                  </a:cubicBezTo>
                  <a:cubicBezTo>
                    <a:pt x="657" y="62"/>
                    <a:pt x="659" y="59"/>
                    <a:pt x="659" y="59"/>
                  </a:cubicBezTo>
                  <a:cubicBezTo>
                    <a:pt x="667" y="50"/>
                    <a:pt x="674" y="40"/>
                    <a:pt x="673" y="28"/>
                  </a:cubicBezTo>
                  <a:cubicBezTo>
                    <a:pt x="672" y="8"/>
                    <a:pt x="645" y="0"/>
                    <a:pt x="628" y="1"/>
                  </a:cubicBezTo>
                  <a:cubicBezTo>
                    <a:pt x="611" y="0"/>
                    <a:pt x="583" y="8"/>
                    <a:pt x="582" y="28"/>
                  </a:cubicBezTo>
                  <a:cubicBezTo>
                    <a:pt x="581" y="40"/>
                    <a:pt x="589" y="50"/>
                    <a:pt x="596" y="59"/>
                  </a:cubicBezTo>
                  <a:cubicBezTo>
                    <a:pt x="596" y="59"/>
                    <a:pt x="598" y="62"/>
                    <a:pt x="597" y="61"/>
                  </a:cubicBezTo>
                  <a:cubicBezTo>
                    <a:pt x="588" y="54"/>
                    <a:pt x="578" y="46"/>
                    <a:pt x="567" y="45"/>
                  </a:cubicBezTo>
                  <a:cubicBezTo>
                    <a:pt x="557" y="44"/>
                    <a:pt x="545" y="52"/>
                    <a:pt x="545" y="63"/>
                  </a:cubicBezTo>
                  <a:cubicBezTo>
                    <a:pt x="545" y="69"/>
                    <a:pt x="549" y="75"/>
                    <a:pt x="554" y="79"/>
                  </a:cubicBezTo>
                  <a:cubicBezTo>
                    <a:pt x="560" y="83"/>
                    <a:pt x="570" y="84"/>
                    <a:pt x="573" y="76"/>
                  </a:cubicBezTo>
                  <a:cubicBezTo>
                    <a:pt x="574" y="73"/>
                    <a:pt x="572" y="69"/>
                    <a:pt x="569" y="67"/>
                  </a:cubicBezTo>
                  <a:cubicBezTo>
                    <a:pt x="566" y="66"/>
                    <a:pt x="563" y="67"/>
                    <a:pt x="561" y="69"/>
                  </a:cubicBezTo>
                  <a:cubicBezTo>
                    <a:pt x="561" y="70"/>
                    <a:pt x="559" y="69"/>
                    <a:pt x="559" y="69"/>
                  </a:cubicBezTo>
                  <a:cubicBezTo>
                    <a:pt x="552" y="62"/>
                    <a:pt x="566" y="45"/>
                    <a:pt x="586" y="62"/>
                  </a:cubicBezTo>
                  <a:cubicBezTo>
                    <a:pt x="598" y="71"/>
                    <a:pt x="606" y="83"/>
                    <a:pt x="609" y="98"/>
                  </a:cubicBezTo>
                  <a:cubicBezTo>
                    <a:pt x="610" y="99"/>
                    <a:pt x="607" y="98"/>
                    <a:pt x="607" y="96"/>
                  </a:cubicBezTo>
                  <a:cubicBezTo>
                    <a:pt x="603" y="87"/>
                    <a:pt x="591" y="87"/>
                    <a:pt x="586" y="94"/>
                  </a:cubicBezTo>
                  <a:close/>
                  <a:moveTo>
                    <a:pt x="611" y="73"/>
                  </a:moveTo>
                  <a:cubicBezTo>
                    <a:pt x="606" y="62"/>
                    <a:pt x="601" y="51"/>
                    <a:pt x="600" y="39"/>
                  </a:cubicBezTo>
                  <a:cubicBezTo>
                    <a:pt x="600" y="22"/>
                    <a:pt x="611" y="6"/>
                    <a:pt x="628" y="2"/>
                  </a:cubicBezTo>
                  <a:cubicBezTo>
                    <a:pt x="645" y="6"/>
                    <a:pt x="656" y="22"/>
                    <a:pt x="655" y="39"/>
                  </a:cubicBezTo>
                  <a:cubicBezTo>
                    <a:pt x="654" y="51"/>
                    <a:pt x="649" y="62"/>
                    <a:pt x="645" y="73"/>
                  </a:cubicBezTo>
                  <a:cubicBezTo>
                    <a:pt x="638" y="88"/>
                    <a:pt x="629" y="103"/>
                    <a:pt x="628" y="121"/>
                  </a:cubicBezTo>
                  <a:cubicBezTo>
                    <a:pt x="626" y="103"/>
                    <a:pt x="618" y="88"/>
                    <a:pt x="611" y="73"/>
                  </a:cubicBezTo>
                  <a:close/>
                  <a:moveTo>
                    <a:pt x="518" y="91"/>
                  </a:moveTo>
                  <a:cubicBezTo>
                    <a:pt x="526" y="87"/>
                    <a:pt x="536" y="87"/>
                    <a:pt x="544" y="93"/>
                  </a:cubicBezTo>
                  <a:cubicBezTo>
                    <a:pt x="548" y="96"/>
                    <a:pt x="551" y="99"/>
                    <a:pt x="553" y="103"/>
                  </a:cubicBezTo>
                  <a:cubicBezTo>
                    <a:pt x="555" y="109"/>
                    <a:pt x="556" y="115"/>
                    <a:pt x="557" y="121"/>
                  </a:cubicBezTo>
                  <a:cubicBezTo>
                    <a:pt x="557" y="121"/>
                    <a:pt x="557" y="121"/>
                    <a:pt x="557" y="121"/>
                  </a:cubicBezTo>
                  <a:cubicBezTo>
                    <a:pt x="558" y="117"/>
                    <a:pt x="559" y="114"/>
                    <a:pt x="560" y="112"/>
                  </a:cubicBezTo>
                  <a:cubicBezTo>
                    <a:pt x="561" y="108"/>
                    <a:pt x="563" y="105"/>
                    <a:pt x="565" y="103"/>
                  </a:cubicBezTo>
                  <a:cubicBezTo>
                    <a:pt x="571" y="98"/>
                    <a:pt x="579" y="101"/>
                    <a:pt x="581" y="107"/>
                  </a:cubicBezTo>
                  <a:cubicBezTo>
                    <a:pt x="581" y="110"/>
                    <a:pt x="580" y="113"/>
                    <a:pt x="579" y="116"/>
                  </a:cubicBezTo>
                  <a:cubicBezTo>
                    <a:pt x="577" y="118"/>
                    <a:pt x="575" y="121"/>
                    <a:pt x="573" y="123"/>
                  </a:cubicBezTo>
                  <a:cubicBezTo>
                    <a:pt x="571" y="126"/>
                    <a:pt x="568" y="128"/>
                    <a:pt x="566" y="131"/>
                  </a:cubicBezTo>
                  <a:cubicBezTo>
                    <a:pt x="564" y="135"/>
                    <a:pt x="563" y="140"/>
                    <a:pt x="562" y="145"/>
                  </a:cubicBezTo>
                  <a:cubicBezTo>
                    <a:pt x="563" y="145"/>
                    <a:pt x="563" y="145"/>
                    <a:pt x="563" y="145"/>
                  </a:cubicBezTo>
                  <a:cubicBezTo>
                    <a:pt x="564" y="143"/>
                    <a:pt x="566" y="141"/>
                    <a:pt x="568" y="139"/>
                  </a:cubicBezTo>
                  <a:cubicBezTo>
                    <a:pt x="570" y="137"/>
                    <a:pt x="572" y="135"/>
                    <a:pt x="575" y="134"/>
                  </a:cubicBezTo>
                  <a:cubicBezTo>
                    <a:pt x="577" y="133"/>
                    <a:pt x="580" y="132"/>
                    <a:pt x="582" y="134"/>
                  </a:cubicBezTo>
                  <a:cubicBezTo>
                    <a:pt x="585" y="136"/>
                    <a:pt x="586" y="140"/>
                    <a:pt x="585" y="143"/>
                  </a:cubicBezTo>
                  <a:cubicBezTo>
                    <a:pt x="585" y="147"/>
                    <a:pt x="581" y="149"/>
                    <a:pt x="579" y="151"/>
                  </a:cubicBezTo>
                  <a:cubicBezTo>
                    <a:pt x="576" y="154"/>
                    <a:pt x="572" y="156"/>
                    <a:pt x="570" y="159"/>
                  </a:cubicBezTo>
                  <a:cubicBezTo>
                    <a:pt x="565" y="168"/>
                    <a:pt x="572" y="178"/>
                    <a:pt x="579" y="184"/>
                  </a:cubicBezTo>
                  <a:cubicBezTo>
                    <a:pt x="579" y="183"/>
                    <a:pt x="579" y="183"/>
                    <a:pt x="579" y="183"/>
                  </a:cubicBezTo>
                  <a:cubicBezTo>
                    <a:pt x="578" y="177"/>
                    <a:pt x="577" y="168"/>
                    <a:pt x="582" y="163"/>
                  </a:cubicBezTo>
                  <a:cubicBezTo>
                    <a:pt x="590" y="153"/>
                    <a:pt x="604" y="158"/>
                    <a:pt x="604" y="175"/>
                  </a:cubicBezTo>
                  <a:cubicBezTo>
                    <a:pt x="604" y="179"/>
                    <a:pt x="603" y="183"/>
                    <a:pt x="604" y="187"/>
                  </a:cubicBezTo>
                  <a:cubicBezTo>
                    <a:pt x="604" y="190"/>
                    <a:pt x="605" y="192"/>
                    <a:pt x="606" y="194"/>
                  </a:cubicBezTo>
                  <a:cubicBezTo>
                    <a:pt x="608" y="196"/>
                    <a:pt x="609" y="198"/>
                    <a:pt x="611" y="199"/>
                  </a:cubicBezTo>
                  <a:cubicBezTo>
                    <a:pt x="603" y="199"/>
                    <a:pt x="595" y="199"/>
                    <a:pt x="588" y="196"/>
                  </a:cubicBezTo>
                  <a:cubicBezTo>
                    <a:pt x="580" y="193"/>
                    <a:pt x="574" y="188"/>
                    <a:pt x="569" y="181"/>
                  </a:cubicBezTo>
                  <a:cubicBezTo>
                    <a:pt x="559" y="167"/>
                    <a:pt x="562" y="148"/>
                    <a:pt x="557" y="131"/>
                  </a:cubicBezTo>
                  <a:cubicBezTo>
                    <a:pt x="555" y="122"/>
                    <a:pt x="550" y="113"/>
                    <a:pt x="543" y="106"/>
                  </a:cubicBezTo>
                  <a:cubicBezTo>
                    <a:pt x="536" y="99"/>
                    <a:pt x="528" y="93"/>
                    <a:pt x="518" y="91"/>
                  </a:cubicBezTo>
                  <a:close/>
                  <a:moveTo>
                    <a:pt x="737" y="91"/>
                  </a:moveTo>
                  <a:cubicBezTo>
                    <a:pt x="729" y="87"/>
                    <a:pt x="719" y="87"/>
                    <a:pt x="711" y="93"/>
                  </a:cubicBezTo>
                  <a:cubicBezTo>
                    <a:pt x="708" y="96"/>
                    <a:pt x="705" y="99"/>
                    <a:pt x="703" y="103"/>
                  </a:cubicBezTo>
                  <a:cubicBezTo>
                    <a:pt x="700" y="109"/>
                    <a:pt x="699" y="115"/>
                    <a:pt x="699" y="121"/>
                  </a:cubicBezTo>
                  <a:cubicBezTo>
                    <a:pt x="698" y="121"/>
                    <a:pt x="698" y="121"/>
                    <a:pt x="698" y="121"/>
                  </a:cubicBezTo>
                  <a:cubicBezTo>
                    <a:pt x="698" y="117"/>
                    <a:pt x="697" y="114"/>
                    <a:pt x="695" y="112"/>
                  </a:cubicBezTo>
                  <a:cubicBezTo>
                    <a:pt x="694" y="108"/>
                    <a:pt x="692" y="105"/>
                    <a:pt x="690" y="103"/>
                  </a:cubicBezTo>
                  <a:cubicBezTo>
                    <a:pt x="685" y="98"/>
                    <a:pt x="676" y="101"/>
                    <a:pt x="675" y="107"/>
                  </a:cubicBezTo>
                  <a:cubicBezTo>
                    <a:pt x="674" y="110"/>
                    <a:pt x="675" y="113"/>
                    <a:pt x="676" y="116"/>
                  </a:cubicBezTo>
                  <a:cubicBezTo>
                    <a:pt x="678" y="118"/>
                    <a:pt x="680" y="121"/>
                    <a:pt x="683" y="123"/>
                  </a:cubicBezTo>
                  <a:cubicBezTo>
                    <a:pt x="685" y="126"/>
                    <a:pt x="687" y="128"/>
                    <a:pt x="689" y="131"/>
                  </a:cubicBezTo>
                  <a:cubicBezTo>
                    <a:pt x="692" y="135"/>
                    <a:pt x="693" y="140"/>
                    <a:pt x="693" y="145"/>
                  </a:cubicBezTo>
                  <a:cubicBezTo>
                    <a:pt x="693" y="145"/>
                    <a:pt x="693" y="145"/>
                    <a:pt x="693" y="145"/>
                  </a:cubicBezTo>
                  <a:cubicBezTo>
                    <a:pt x="692" y="143"/>
                    <a:pt x="690" y="141"/>
                    <a:pt x="688" y="139"/>
                  </a:cubicBezTo>
                  <a:cubicBezTo>
                    <a:pt x="686" y="137"/>
                    <a:pt x="683" y="135"/>
                    <a:pt x="680" y="134"/>
                  </a:cubicBezTo>
                  <a:cubicBezTo>
                    <a:pt x="678" y="133"/>
                    <a:pt x="675" y="132"/>
                    <a:pt x="673" y="134"/>
                  </a:cubicBezTo>
                  <a:cubicBezTo>
                    <a:pt x="670" y="136"/>
                    <a:pt x="670" y="140"/>
                    <a:pt x="670" y="143"/>
                  </a:cubicBezTo>
                  <a:cubicBezTo>
                    <a:pt x="671" y="147"/>
                    <a:pt x="674" y="149"/>
                    <a:pt x="677" y="151"/>
                  </a:cubicBezTo>
                  <a:cubicBezTo>
                    <a:pt x="680" y="154"/>
                    <a:pt x="683" y="156"/>
                    <a:pt x="685" y="159"/>
                  </a:cubicBezTo>
                  <a:cubicBezTo>
                    <a:pt x="690" y="168"/>
                    <a:pt x="683" y="178"/>
                    <a:pt x="676" y="184"/>
                  </a:cubicBezTo>
                  <a:cubicBezTo>
                    <a:pt x="676" y="183"/>
                    <a:pt x="676" y="183"/>
                    <a:pt x="676" y="183"/>
                  </a:cubicBezTo>
                  <a:cubicBezTo>
                    <a:pt x="678" y="177"/>
                    <a:pt x="678" y="168"/>
                    <a:pt x="674" y="163"/>
                  </a:cubicBezTo>
                  <a:cubicBezTo>
                    <a:pt x="665" y="153"/>
                    <a:pt x="652" y="158"/>
                    <a:pt x="651" y="175"/>
                  </a:cubicBezTo>
                  <a:cubicBezTo>
                    <a:pt x="651" y="179"/>
                    <a:pt x="652" y="183"/>
                    <a:pt x="651" y="187"/>
                  </a:cubicBezTo>
                  <a:cubicBezTo>
                    <a:pt x="651" y="190"/>
                    <a:pt x="650" y="192"/>
                    <a:pt x="649" y="194"/>
                  </a:cubicBezTo>
                  <a:cubicBezTo>
                    <a:pt x="648" y="196"/>
                    <a:pt x="646" y="198"/>
                    <a:pt x="644" y="199"/>
                  </a:cubicBezTo>
                  <a:cubicBezTo>
                    <a:pt x="652" y="199"/>
                    <a:pt x="660" y="199"/>
                    <a:pt x="668" y="196"/>
                  </a:cubicBezTo>
                  <a:cubicBezTo>
                    <a:pt x="675" y="193"/>
                    <a:pt x="682" y="188"/>
                    <a:pt x="686" y="181"/>
                  </a:cubicBezTo>
                  <a:cubicBezTo>
                    <a:pt x="697" y="167"/>
                    <a:pt x="694" y="148"/>
                    <a:pt x="698" y="131"/>
                  </a:cubicBezTo>
                  <a:cubicBezTo>
                    <a:pt x="701" y="122"/>
                    <a:pt x="706" y="113"/>
                    <a:pt x="712" y="106"/>
                  </a:cubicBezTo>
                  <a:cubicBezTo>
                    <a:pt x="719" y="99"/>
                    <a:pt x="728" y="93"/>
                    <a:pt x="737" y="91"/>
                  </a:cubicBezTo>
                  <a:close/>
                </a:path>
              </a:pathLst>
            </a:custGeom>
            <a:solidFill>
              <a:schemeClr val="tx1">
                <a:alpha val="81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Adobe 仿宋 Std R" panose="02020400000000000000" pitchFamily="18" charset="-122"/>
              </a:endParaRPr>
            </a:p>
          </p:txBody>
        </p:sp>
        <p:sp>
          <p:nvSpPr>
            <p:cNvPr id="31" name="Freeform 27"/>
            <p:cNvSpPr>
              <a:spLocks/>
            </p:cNvSpPr>
            <p:nvPr/>
          </p:nvSpPr>
          <p:spPr bwMode="auto">
            <a:xfrm flipH="1">
              <a:off x="7146756" y="967119"/>
              <a:ext cx="743535" cy="300546"/>
            </a:xfrm>
            <a:custGeom>
              <a:avLst/>
              <a:gdLst>
                <a:gd name="T0" fmla="*/ 366 w 399"/>
                <a:gd name="T1" fmla="*/ 100 h 159"/>
                <a:gd name="T2" fmla="*/ 371 w 399"/>
                <a:gd name="T3" fmla="*/ 115 h 159"/>
                <a:gd name="T4" fmla="*/ 350 w 399"/>
                <a:gd name="T5" fmla="*/ 118 h 159"/>
                <a:gd name="T6" fmla="*/ 361 w 399"/>
                <a:gd name="T7" fmla="*/ 88 h 159"/>
                <a:gd name="T8" fmla="*/ 383 w 399"/>
                <a:gd name="T9" fmla="*/ 131 h 159"/>
                <a:gd name="T10" fmla="*/ 313 w 399"/>
                <a:gd name="T11" fmla="*/ 148 h 159"/>
                <a:gd name="T12" fmla="*/ 261 w 399"/>
                <a:gd name="T13" fmla="*/ 129 h 159"/>
                <a:gd name="T14" fmla="*/ 260 w 399"/>
                <a:gd name="T15" fmla="*/ 128 h 159"/>
                <a:gd name="T16" fmla="*/ 240 w 399"/>
                <a:gd name="T17" fmla="*/ 159 h 159"/>
                <a:gd name="T18" fmla="*/ 91 w 399"/>
                <a:gd name="T19" fmla="*/ 11 h 159"/>
                <a:gd name="T20" fmla="*/ 11 w 399"/>
                <a:gd name="T21" fmla="*/ 53 h 159"/>
                <a:gd name="T22" fmla="*/ 63 w 399"/>
                <a:gd name="T23" fmla="*/ 109 h 159"/>
                <a:gd name="T24" fmla="*/ 89 w 399"/>
                <a:gd name="T25" fmla="*/ 68 h 159"/>
                <a:gd name="T26" fmla="*/ 48 w 399"/>
                <a:gd name="T27" fmla="*/ 45 h 159"/>
                <a:gd name="T28" fmla="*/ 36 w 399"/>
                <a:gd name="T29" fmla="*/ 76 h 159"/>
                <a:gd name="T30" fmla="*/ 69 w 399"/>
                <a:gd name="T31" fmla="*/ 78 h 159"/>
                <a:gd name="T32" fmla="*/ 59 w 399"/>
                <a:gd name="T33" fmla="*/ 61 h 159"/>
                <a:gd name="T34" fmla="*/ 43 w 399"/>
                <a:gd name="T35" fmla="*/ 72 h 159"/>
                <a:gd name="T36" fmla="*/ 62 w 399"/>
                <a:gd name="T37" fmla="*/ 58 h 159"/>
                <a:gd name="T38" fmla="*/ 72 w 399"/>
                <a:gd name="T39" fmla="*/ 79 h 159"/>
                <a:gd name="T40" fmla="*/ 32 w 399"/>
                <a:gd name="T41" fmla="*/ 78 h 159"/>
                <a:gd name="T42" fmla="*/ 46 w 399"/>
                <a:gd name="T43" fmla="*/ 42 h 159"/>
                <a:gd name="T44" fmla="*/ 93 w 399"/>
                <a:gd name="T45" fmla="*/ 69 h 159"/>
                <a:gd name="T46" fmla="*/ 64 w 399"/>
                <a:gd name="T47" fmla="*/ 114 h 159"/>
                <a:gd name="T48" fmla="*/ 8 w 399"/>
                <a:gd name="T49" fmla="*/ 52 h 159"/>
                <a:gd name="T50" fmla="*/ 94 w 399"/>
                <a:gd name="T51" fmla="*/ 7 h 159"/>
                <a:gd name="T52" fmla="*/ 238 w 399"/>
                <a:gd name="T53" fmla="*/ 151 h 159"/>
                <a:gd name="T54" fmla="*/ 256 w 399"/>
                <a:gd name="T55" fmla="*/ 126 h 159"/>
                <a:gd name="T56" fmla="*/ 207 w 399"/>
                <a:gd name="T57" fmla="*/ 73 h 159"/>
                <a:gd name="T58" fmla="*/ 345 w 399"/>
                <a:gd name="T59" fmla="*/ 75 h 159"/>
                <a:gd name="T60" fmla="*/ 264 w 399"/>
                <a:gd name="T61" fmla="*/ 124 h 159"/>
                <a:gd name="T62" fmla="*/ 314 w 399"/>
                <a:gd name="T63" fmla="*/ 143 h 159"/>
                <a:gd name="T64" fmla="*/ 380 w 399"/>
                <a:gd name="T65" fmla="*/ 131 h 159"/>
                <a:gd name="T66" fmla="*/ 361 w 399"/>
                <a:gd name="T67" fmla="*/ 93 h 159"/>
                <a:gd name="T68" fmla="*/ 352 w 399"/>
                <a:gd name="T69" fmla="*/ 116 h 159"/>
                <a:gd name="T70" fmla="*/ 366 w 399"/>
                <a:gd name="T71" fmla="*/ 10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99" h="159">
                  <a:moveTo>
                    <a:pt x="366" y="100"/>
                  </a:moveTo>
                  <a:cubicBezTo>
                    <a:pt x="371" y="101"/>
                    <a:pt x="374" y="109"/>
                    <a:pt x="371" y="115"/>
                  </a:cubicBezTo>
                  <a:cubicBezTo>
                    <a:pt x="366" y="122"/>
                    <a:pt x="356" y="123"/>
                    <a:pt x="350" y="118"/>
                  </a:cubicBezTo>
                  <a:cubicBezTo>
                    <a:pt x="337" y="109"/>
                    <a:pt x="343" y="89"/>
                    <a:pt x="361" y="88"/>
                  </a:cubicBezTo>
                  <a:cubicBezTo>
                    <a:pt x="382" y="87"/>
                    <a:pt x="399" y="110"/>
                    <a:pt x="383" y="131"/>
                  </a:cubicBezTo>
                  <a:cubicBezTo>
                    <a:pt x="368" y="152"/>
                    <a:pt x="337" y="152"/>
                    <a:pt x="313" y="148"/>
                  </a:cubicBezTo>
                  <a:cubicBezTo>
                    <a:pt x="296" y="144"/>
                    <a:pt x="277" y="138"/>
                    <a:pt x="261" y="129"/>
                  </a:cubicBezTo>
                  <a:cubicBezTo>
                    <a:pt x="260" y="128"/>
                    <a:pt x="260" y="128"/>
                    <a:pt x="260" y="128"/>
                  </a:cubicBezTo>
                  <a:cubicBezTo>
                    <a:pt x="252" y="138"/>
                    <a:pt x="246" y="148"/>
                    <a:pt x="240" y="159"/>
                  </a:cubicBezTo>
                  <a:cubicBezTo>
                    <a:pt x="193" y="134"/>
                    <a:pt x="166" y="28"/>
                    <a:pt x="91" y="11"/>
                  </a:cubicBezTo>
                  <a:cubicBezTo>
                    <a:pt x="61" y="4"/>
                    <a:pt x="20" y="17"/>
                    <a:pt x="11" y="53"/>
                  </a:cubicBezTo>
                  <a:cubicBezTo>
                    <a:pt x="5" y="82"/>
                    <a:pt x="31" y="115"/>
                    <a:pt x="63" y="109"/>
                  </a:cubicBezTo>
                  <a:cubicBezTo>
                    <a:pt x="80" y="106"/>
                    <a:pt x="93" y="86"/>
                    <a:pt x="89" y="68"/>
                  </a:cubicBezTo>
                  <a:cubicBezTo>
                    <a:pt x="86" y="50"/>
                    <a:pt x="65" y="37"/>
                    <a:pt x="48" y="45"/>
                  </a:cubicBezTo>
                  <a:cubicBezTo>
                    <a:pt x="35" y="50"/>
                    <a:pt x="31" y="65"/>
                    <a:pt x="36" y="76"/>
                  </a:cubicBezTo>
                  <a:cubicBezTo>
                    <a:pt x="42" y="88"/>
                    <a:pt x="64" y="91"/>
                    <a:pt x="69" y="78"/>
                  </a:cubicBezTo>
                  <a:cubicBezTo>
                    <a:pt x="73" y="67"/>
                    <a:pt x="63" y="61"/>
                    <a:pt x="59" y="61"/>
                  </a:cubicBezTo>
                  <a:cubicBezTo>
                    <a:pt x="52" y="60"/>
                    <a:pt x="44" y="64"/>
                    <a:pt x="43" y="72"/>
                  </a:cubicBezTo>
                  <a:cubicBezTo>
                    <a:pt x="42" y="61"/>
                    <a:pt x="54" y="56"/>
                    <a:pt x="62" y="58"/>
                  </a:cubicBezTo>
                  <a:cubicBezTo>
                    <a:pt x="69" y="60"/>
                    <a:pt x="76" y="68"/>
                    <a:pt x="72" y="79"/>
                  </a:cubicBezTo>
                  <a:cubicBezTo>
                    <a:pt x="66" y="96"/>
                    <a:pt x="39" y="94"/>
                    <a:pt x="32" y="78"/>
                  </a:cubicBezTo>
                  <a:cubicBezTo>
                    <a:pt x="26" y="65"/>
                    <a:pt x="33" y="48"/>
                    <a:pt x="46" y="42"/>
                  </a:cubicBezTo>
                  <a:cubicBezTo>
                    <a:pt x="67" y="33"/>
                    <a:pt x="89" y="48"/>
                    <a:pt x="93" y="69"/>
                  </a:cubicBezTo>
                  <a:cubicBezTo>
                    <a:pt x="97" y="89"/>
                    <a:pt x="84" y="110"/>
                    <a:pt x="64" y="114"/>
                  </a:cubicBezTo>
                  <a:cubicBezTo>
                    <a:pt x="28" y="121"/>
                    <a:pt x="0" y="85"/>
                    <a:pt x="8" y="52"/>
                  </a:cubicBezTo>
                  <a:cubicBezTo>
                    <a:pt x="18" y="14"/>
                    <a:pt x="60" y="0"/>
                    <a:pt x="94" y="7"/>
                  </a:cubicBezTo>
                  <a:cubicBezTo>
                    <a:pt x="166" y="24"/>
                    <a:pt x="192" y="118"/>
                    <a:pt x="238" y="151"/>
                  </a:cubicBezTo>
                  <a:cubicBezTo>
                    <a:pt x="242" y="143"/>
                    <a:pt x="249" y="134"/>
                    <a:pt x="256" y="126"/>
                  </a:cubicBezTo>
                  <a:cubicBezTo>
                    <a:pt x="234" y="113"/>
                    <a:pt x="213" y="96"/>
                    <a:pt x="207" y="73"/>
                  </a:cubicBezTo>
                  <a:cubicBezTo>
                    <a:pt x="240" y="78"/>
                    <a:pt x="306" y="67"/>
                    <a:pt x="345" y="75"/>
                  </a:cubicBezTo>
                  <a:cubicBezTo>
                    <a:pt x="313" y="74"/>
                    <a:pt x="283" y="103"/>
                    <a:pt x="264" y="124"/>
                  </a:cubicBezTo>
                  <a:cubicBezTo>
                    <a:pt x="280" y="133"/>
                    <a:pt x="297" y="140"/>
                    <a:pt x="314" y="143"/>
                  </a:cubicBezTo>
                  <a:cubicBezTo>
                    <a:pt x="335" y="147"/>
                    <a:pt x="365" y="148"/>
                    <a:pt x="380" y="131"/>
                  </a:cubicBezTo>
                  <a:cubicBezTo>
                    <a:pt x="395" y="113"/>
                    <a:pt x="380" y="92"/>
                    <a:pt x="361" y="93"/>
                  </a:cubicBezTo>
                  <a:cubicBezTo>
                    <a:pt x="348" y="94"/>
                    <a:pt x="344" y="110"/>
                    <a:pt x="352" y="116"/>
                  </a:cubicBezTo>
                  <a:cubicBezTo>
                    <a:pt x="363" y="123"/>
                    <a:pt x="376" y="111"/>
                    <a:pt x="366" y="100"/>
                  </a:cubicBezTo>
                  <a:close/>
                </a:path>
              </a:pathLst>
            </a:custGeom>
            <a:solidFill>
              <a:schemeClr val="tx1">
                <a:alpha val="7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Adobe 仿宋 Std R" panose="02020400000000000000" pitchFamily="18" charset="-122"/>
              </a:endParaRPr>
            </a:p>
          </p:txBody>
        </p:sp>
        <p:sp>
          <p:nvSpPr>
            <p:cNvPr id="41" name="Freeform 27"/>
            <p:cNvSpPr>
              <a:spLocks/>
            </p:cNvSpPr>
            <p:nvPr/>
          </p:nvSpPr>
          <p:spPr bwMode="auto">
            <a:xfrm>
              <a:off x="4257796" y="940520"/>
              <a:ext cx="743535" cy="300546"/>
            </a:xfrm>
            <a:custGeom>
              <a:avLst/>
              <a:gdLst>
                <a:gd name="T0" fmla="*/ 366 w 399"/>
                <a:gd name="T1" fmla="*/ 100 h 159"/>
                <a:gd name="T2" fmla="*/ 371 w 399"/>
                <a:gd name="T3" fmla="*/ 115 h 159"/>
                <a:gd name="T4" fmla="*/ 350 w 399"/>
                <a:gd name="T5" fmla="*/ 118 h 159"/>
                <a:gd name="T6" fmla="*/ 361 w 399"/>
                <a:gd name="T7" fmla="*/ 88 h 159"/>
                <a:gd name="T8" fmla="*/ 383 w 399"/>
                <a:gd name="T9" fmla="*/ 131 h 159"/>
                <a:gd name="T10" fmla="*/ 313 w 399"/>
                <a:gd name="T11" fmla="*/ 148 h 159"/>
                <a:gd name="T12" fmla="*/ 261 w 399"/>
                <a:gd name="T13" fmla="*/ 129 h 159"/>
                <a:gd name="T14" fmla="*/ 260 w 399"/>
                <a:gd name="T15" fmla="*/ 128 h 159"/>
                <a:gd name="T16" fmla="*/ 240 w 399"/>
                <a:gd name="T17" fmla="*/ 159 h 159"/>
                <a:gd name="T18" fmla="*/ 91 w 399"/>
                <a:gd name="T19" fmla="*/ 11 h 159"/>
                <a:gd name="T20" fmla="*/ 11 w 399"/>
                <a:gd name="T21" fmla="*/ 53 h 159"/>
                <a:gd name="T22" fmla="*/ 63 w 399"/>
                <a:gd name="T23" fmla="*/ 109 h 159"/>
                <a:gd name="T24" fmla="*/ 89 w 399"/>
                <a:gd name="T25" fmla="*/ 68 h 159"/>
                <a:gd name="T26" fmla="*/ 48 w 399"/>
                <a:gd name="T27" fmla="*/ 45 h 159"/>
                <a:gd name="T28" fmla="*/ 36 w 399"/>
                <a:gd name="T29" fmla="*/ 76 h 159"/>
                <a:gd name="T30" fmla="*/ 69 w 399"/>
                <a:gd name="T31" fmla="*/ 78 h 159"/>
                <a:gd name="T32" fmla="*/ 59 w 399"/>
                <a:gd name="T33" fmla="*/ 61 h 159"/>
                <a:gd name="T34" fmla="*/ 43 w 399"/>
                <a:gd name="T35" fmla="*/ 72 h 159"/>
                <a:gd name="T36" fmla="*/ 62 w 399"/>
                <a:gd name="T37" fmla="*/ 58 h 159"/>
                <a:gd name="T38" fmla="*/ 72 w 399"/>
                <a:gd name="T39" fmla="*/ 79 h 159"/>
                <a:gd name="T40" fmla="*/ 32 w 399"/>
                <a:gd name="T41" fmla="*/ 78 h 159"/>
                <a:gd name="T42" fmla="*/ 46 w 399"/>
                <a:gd name="T43" fmla="*/ 42 h 159"/>
                <a:gd name="T44" fmla="*/ 93 w 399"/>
                <a:gd name="T45" fmla="*/ 69 h 159"/>
                <a:gd name="T46" fmla="*/ 64 w 399"/>
                <a:gd name="T47" fmla="*/ 114 h 159"/>
                <a:gd name="T48" fmla="*/ 8 w 399"/>
                <a:gd name="T49" fmla="*/ 52 h 159"/>
                <a:gd name="T50" fmla="*/ 94 w 399"/>
                <a:gd name="T51" fmla="*/ 7 h 159"/>
                <a:gd name="T52" fmla="*/ 238 w 399"/>
                <a:gd name="T53" fmla="*/ 151 h 159"/>
                <a:gd name="T54" fmla="*/ 256 w 399"/>
                <a:gd name="T55" fmla="*/ 126 h 159"/>
                <a:gd name="T56" fmla="*/ 207 w 399"/>
                <a:gd name="T57" fmla="*/ 73 h 159"/>
                <a:gd name="T58" fmla="*/ 345 w 399"/>
                <a:gd name="T59" fmla="*/ 75 h 159"/>
                <a:gd name="T60" fmla="*/ 264 w 399"/>
                <a:gd name="T61" fmla="*/ 124 h 159"/>
                <a:gd name="T62" fmla="*/ 314 w 399"/>
                <a:gd name="T63" fmla="*/ 143 h 159"/>
                <a:gd name="T64" fmla="*/ 380 w 399"/>
                <a:gd name="T65" fmla="*/ 131 h 159"/>
                <a:gd name="T66" fmla="*/ 361 w 399"/>
                <a:gd name="T67" fmla="*/ 93 h 159"/>
                <a:gd name="T68" fmla="*/ 352 w 399"/>
                <a:gd name="T69" fmla="*/ 116 h 159"/>
                <a:gd name="T70" fmla="*/ 366 w 399"/>
                <a:gd name="T71" fmla="*/ 10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99" h="159">
                  <a:moveTo>
                    <a:pt x="366" y="100"/>
                  </a:moveTo>
                  <a:cubicBezTo>
                    <a:pt x="371" y="101"/>
                    <a:pt x="374" y="109"/>
                    <a:pt x="371" y="115"/>
                  </a:cubicBezTo>
                  <a:cubicBezTo>
                    <a:pt x="366" y="122"/>
                    <a:pt x="356" y="123"/>
                    <a:pt x="350" y="118"/>
                  </a:cubicBezTo>
                  <a:cubicBezTo>
                    <a:pt x="337" y="109"/>
                    <a:pt x="343" y="89"/>
                    <a:pt x="361" y="88"/>
                  </a:cubicBezTo>
                  <a:cubicBezTo>
                    <a:pt x="382" y="87"/>
                    <a:pt x="399" y="110"/>
                    <a:pt x="383" y="131"/>
                  </a:cubicBezTo>
                  <a:cubicBezTo>
                    <a:pt x="368" y="152"/>
                    <a:pt x="337" y="152"/>
                    <a:pt x="313" y="148"/>
                  </a:cubicBezTo>
                  <a:cubicBezTo>
                    <a:pt x="296" y="144"/>
                    <a:pt x="277" y="138"/>
                    <a:pt x="261" y="129"/>
                  </a:cubicBezTo>
                  <a:cubicBezTo>
                    <a:pt x="260" y="128"/>
                    <a:pt x="260" y="128"/>
                    <a:pt x="260" y="128"/>
                  </a:cubicBezTo>
                  <a:cubicBezTo>
                    <a:pt x="252" y="138"/>
                    <a:pt x="246" y="148"/>
                    <a:pt x="240" y="159"/>
                  </a:cubicBezTo>
                  <a:cubicBezTo>
                    <a:pt x="193" y="134"/>
                    <a:pt x="166" y="28"/>
                    <a:pt x="91" y="11"/>
                  </a:cubicBezTo>
                  <a:cubicBezTo>
                    <a:pt x="61" y="4"/>
                    <a:pt x="20" y="17"/>
                    <a:pt x="11" y="53"/>
                  </a:cubicBezTo>
                  <a:cubicBezTo>
                    <a:pt x="5" y="82"/>
                    <a:pt x="31" y="115"/>
                    <a:pt x="63" y="109"/>
                  </a:cubicBezTo>
                  <a:cubicBezTo>
                    <a:pt x="80" y="106"/>
                    <a:pt x="93" y="86"/>
                    <a:pt x="89" y="68"/>
                  </a:cubicBezTo>
                  <a:cubicBezTo>
                    <a:pt x="86" y="50"/>
                    <a:pt x="65" y="37"/>
                    <a:pt x="48" y="45"/>
                  </a:cubicBezTo>
                  <a:cubicBezTo>
                    <a:pt x="35" y="50"/>
                    <a:pt x="31" y="65"/>
                    <a:pt x="36" y="76"/>
                  </a:cubicBezTo>
                  <a:cubicBezTo>
                    <a:pt x="42" y="88"/>
                    <a:pt x="64" y="91"/>
                    <a:pt x="69" y="78"/>
                  </a:cubicBezTo>
                  <a:cubicBezTo>
                    <a:pt x="73" y="67"/>
                    <a:pt x="63" y="61"/>
                    <a:pt x="59" y="61"/>
                  </a:cubicBezTo>
                  <a:cubicBezTo>
                    <a:pt x="52" y="60"/>
                    <a:pt x="44" y="64"/>
                    <a:pt x="43" y="72"/>
                  </a:cubicBezTo>
                  <a:cubicBezTo>
                    <a:pt x="42" y="61"/>
                    <a:pt x="54" y="56"/>
                    <a:pt x="62" y="58"/>
                  </a:cubicBezTo>
                  <a:cubicBezTo>
                    <a:pt x="69" y="60"/>
                    <a:pt x="76" y="68"/>
                    <a:pt x="72" y="79"/>
                  </a:cubicBezTo>
                  <a:cubicBezTo>
                    <a:pt x="66" y="96"/>
                    <a:pt x="39" y="94"/>
                    <a:pt x="32" y="78"/>
                  </a:cubicBezTo>
                  <a:cubicBezTo>
                    <a:pt x="26" y="65"/>
                    <a:pt x="33" y="48"/>
                    <a:pt x="46" y="42"/>
                  </a:cubicBezTo>
                  <a:cubicBezTo>
                    <a:pt x="67" y="33"/>
                    <a:pt x="89" y="48"/>
                    <a:pt x="93" y="69"/>
                  </a:cubicBezTo>
                  <a:cubicBezTo>
                    <a:pt x="97" y="89"/>
                    <a:pt x="84" y="110"/>
                    <a:pt x="64" y="114"/>
                  </a:cubicBezTo>
                  <a:cubicBezTo>
                    <a:pt x="28" y="121"/>
                    <a:pt x="0" y="85"/>
                    <a:pt x="8" y="52"/>
                  </a:cubicBezTo>
                  <a:cubicBezTo>
                    <a:pt x="18" y="14"/>
                    <a:pt x="60" y="0"/>
                    <a:pt x="94" y="7"/>
                  </a:cubicBezTo>
                  <a:cubicBezTo>
                    <a:pt x="166" y="24"/>
                    <a:pt x="192" y="118"/>
                    <a:pt x="238" y="151"/>
                  </a:cubicBezTo>
                  <a:cubicBezTo>
                    <a:pt x="242" y="143"/>
                    <a:pt x="249" y="134"/>
                    <a:pt x="256" y="126"/>
                  </a:cubicBezTo>
                  <a:cubicBezTo>
                    <a:pt x="234" y="113"/>
                    <a:pt x="213" y="96"/>
                    <a:pt x="207" y="73"/>
                  </a:cubicBezTo>
                  <a:cubicBezTo>
                    <a:pt x="240" y="78"/>
                    <a:pt x="306" y="67"/>
                    <a:pt x="345" y="75"/>
                  </a:cubicBezTo>
                  <a:cubicBezTo>
                    <a:pt x="313" y="74"/>
                    <a:pt x="283" y="103"/>
                    <a:pt x="264" y="124"/>
                  </a:cubicBezTo>
                  <a:cubicBezTo>
                    <a:pt x="280" y="133"/>
                    <a:pt x="297" y="140"/>
                    <a:pt x="314" y="143"/>
                  </a:cubicBezTo>
                  <a:cubicBezTo>
                    <a:pt x="335" y="147"/>
                    <a:pt x="365" y="148"/>
                    <a:pt x="380" y="131"/>
                  </a:cubicBezTo>
                  <a:cubicBezTo>
                    <a:pt x="395" y="113"/>
                    <a:pt x="380" y="92"/>
                    <a:pt x="361" y="93"/>
                  </a:cubicBezTo>
                  <a:cubicBezTo>
                    <a:pt x="348" y="94"/>
                    <a:pt x="344" y="110"/>
                    <a:pt x="352" y="116"/>
                  </a:cubicBezTo>
                  <a:cubicBezTo>
                    <a:pt x="363" y="123"/>
                    <a:pt x="376" y="111"/>
                    <a:pt x="366" y="100"/>
                  </a:cubicBezTo>
                  <a:close/>
                </a:path>
              </a:pathLst>
            </a:custGeom>
            <a:solidFill>
              <a:schemeClr val="tx1">
                <a:alpha val="7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Adobe 仿宋 Std R" panose="02020400000000000000" pitchFamily="18" charset="-122"/>
              </a:endParaRPr>
            </a:p>
          </p:txBody>
        </p:sp>
        <p:grpSp>
          <p:nvGrpSpPr>
            <p:cNvPr id="38" name="组合 37"/>
            <p:cNvGrpSpPr/>
            <p:nvPr/>
          </p:nvGrpSpPr>
          <p:grpSpPr>
            <a:xfrm>
              <a:off x="5086298" y="1191992"/>
              <a:ext cx="1975492" cy="49074"/>
              <a:chOff x="5108253" y="1177442"/>
              <a:chExt cx="1975492" cy="49074"/>
            </a:xfrm>
          </p:grpSpPr>
          <p:cxnSp>
            <p:nvCxnSpPr>
              <p:cNvPr id="33" name="直接连接符 32"/>
              <p:cNvCxnSpPr/>
              <p:nvPr/>
            </p:nvCxnSpPr>
            <p:spPr>
              <a:xfrm>
                <a:off x="5108253" y="1226516"/>
                <a:ext cx="1975491" cy="0"/>
              </a:xfrm>
              <a:prstGeom prst="line">
                <a:avLst/>
              </a:prstGeom>
              <a:ln w="22225" cmpd="sng">
                <a:solidFill>
                  <a:schemeClr val="tx1">
                    <a:lumMod val="75000"/>
                    <a:lumOff val="25000"/>
                    <a:alpha val="83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接连接符 46"/>
              <p:cNvCxnSpPr/>
              <p:nvPr/>
            </p:nvCxnSpPr>
            <p:spPr>
              <a:xfrm>
                <a:off x="5108254" y="1177442"/>
                <a:ext cx="1975491" cy="0"/>
              </a:xfrm>
              <a:prstGeom prst="line">
                <a:avLst/>
              </a:prstGeom>
              <a:ln w="28575" cmpd="sng">
                <a:solidFill>
                  <a:schemeClr val="tx1">
                    <a:lumMod val="75000"/>
                    <a:lumOff val="25000"/>
                    <a:alpha val="83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9" name="文本框 48"/>
            <p:cNvSpPr txBox="1"/>
            <p:nvPr/>
          </p:nvSpPr>
          <p:spPr>
            <a:xfrm>
              <a:off x="4657049" y="775748"/>
              <a:ext cx="29115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b="1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defRPr>
              </a:lvl1pPr>
            </a:lstStyle>
            <a:p>
              <a:r>
                <a:rPr lang="zh-TW" altLang="zh-TW" dirty="0"/>
                <a:t>資 訊 管 理 系</a:t>
              </a:r>
            </a:p>
          </p:txBody>
        </p:sp>
      </p:grpSp>
      <p:grpSp>
        <p:nvGrpSpPr>
          <p:cNvPr id="3" name="群組 2"/>
          <p:cNvGrpSpPr/>
          <p:nvPr/>
        </p:nvGrpSpPr>
        <p:grpSpPr>
          <a:xfrm>
            <a:off x="4657049" y="5498131"/>
            <a:ext cx="2911587" cy="726248"/>
            <a:chOff x="4657049" y="5498131"/>
            <a:chExt cx="2911587" cy="726248"/>
          </a:xfrm>
        </p:grpSpPr>
        <p:grpSp>
          <p:nvGrpSpPr>
            <p:cNvPr id="51" name="组合 50"/>
            <p:cNvGrpSpPr/>
            <p:nvPr/>
          </p:nvGrpSpPr>
          <p:grpSpPr>
            <a:xfrm>
              <a:off x="5086297" y="6175305"/>
              <a:ext cx="1975492" cy="49074"/>
              <a:chOff x="5108253" y="1177442"/>
              <a:chExt cx="1975492" cy="49074"/>
            </a:xfrm>
          </p:grpSpPr>
          <p:cxnSp>
            <p:nvCxnSpPr>
              <p:cNvPr id="52" name="直接连接符 51"/>
              <p:cNvCxnSpPr/>
              <p:nvPr/>
            </p:nvCxnSpPr>
            <p:spPr>
              <a:xfrm>
                <a:off x="5108253" y="1226516"/>
                <a:ext cx="1975491" cy="0"/>
              </a:xfrm>
              <a:prstGeom prst="line">
                <a:avLst/>
              </a:prstGeom>
              <a:ln w="22225" cmpd="sng">
                <a:solidFill>
                  <a:schemeClr val="tx1">
                    <a:lumMod val="75000"/>
                    <a:lumOff val="25000"/>
                    <a:alpha val="83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接连接符 52"/>
              <p:cNvCxnSpPr/>
              <p:nvPr/>
            </p:nvCxnSpPr>
            <p:spPr>
              <a:xfrm>
                <a:off x="5108254" y="1177442"/>
                <a:ext cx="1975491" cy="0"/>
              </a:xfrm>
              <a:prstGeom prst="line">
                <a:avLst/>
              </a:prstGeom>
              <a:ln w="28575" cmpd="sng">
                <a:solidFill>
                  <a:schemeClr val="tx1">
                    <a:lumMod val="75000"/>
                    <a:lumOff val="25000"/>
                    <a:alpha val="83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8" name="组合 47"/>
            <p:cNvGrpSpPr/>
            <p:nvPr/>
          </p:nvGrpSpPr>
          <p:grpSpPr>
            <a:xfrm>
              <a:off x="5065729" y="5498131"/>
              <a:ext cx="2016626" cy="278698"/>
              <a:chOff x="7150100" y="4803775"/>
              <a:chExt cx="2317750" cy="668338"/>
            </a:xfrm>
          </p:grpSpPr>
          <p:sp>
            <p:nvSpPr>
              <p:cNvPr id="43" name="Freeform 31"/>
              <p:cNvSpPr>
                <a:spLocks/>
              </p:cNvSpPr>
              <p:nvPr/>
            </p:nvSpPr>
            <p:spPr bwMode="auto">
              <a:xfrm>
                <a:off x="8074025" y="4803775"/>
                <a:ext cx="466725" cy="533400"/>
              </a:xfrm>
              <a:custGeom>
                <a:avLst/>
                <a:gdLst>
                  <a:gd name="T0" fmla="*/ 60 w 124"/>
                  <a:gd name="T1" fmla="*/ 95 h 140"/>
                  <a:gd name="T2" fmla="*/ 41 w 124"/>
                  <a:gd name="T3" fmla="*/ 42 h 140"/>
                  <a:gd name="T4" fmla="*/ 84 w 124"/>
                  <a:gd name="T5" fmla="*/ 42 h 140"/>
                  <a:gd name="T6" fmla="*/ 65 w 124"/>
                  <a:gd name="T7" fmla="*/ 95 h 140"/>
                  <a:gd name="T8" fmla="*/ 124 w 124"/>
                  <a:gd name="T9" fmla="*/ 140 h 140"/>
                  <a:gd name="T10" fmla="*/ 62 w 124"/>
                  <a:gd name="T11" fmla="*/ 98 h 140"/>
                  <a:gd name="T12" fmla="*/ 0 w 124"/>
                  <a:gd name="T13" fmla="*/ 140 h 140"/>
                  <a:gd name="T14" fmla="*/ 60 w 124"/>
                  <a:gd name="T15" fmla="*/ 95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4" h="140">
                    <a:moveTo>
                      <a:pt x="60" y="95"/>
                    </a:moveTo>
                    <a:cubicBezTo>
                      <a:pt x="49" y="80"/>
                      <a:pt x="40" y="61"/>
                      <a:pt x="41" y="42"/>
                    </a:cubicBezTo>
                    <a:cubicBezTo>
                      <a:pt x="44" y="0"/>
                      <a:pt x="81" y="0"/>
                      <a:pt x="84" y="42"/>
                    </a:cubicBezTo>
                    <a:cubicBezTo>
                      <a:pt x="85" y="61"/>
                      <a:pt x="76" y="80"/>
                      <a:pt x="65" y="95"/>
                    </a:cubicBezTo>
                    <a:cubicBezTo>
                      <a:pt x="80" y="114"/>
                      <a:pt x="100" y="135"/>
                      <a:pt x="124" y="140"/>
                    </a:cubicBezTo>
                    <a:cubicBezTo>
                      <a:pt x="102" y="139"/>
                      <a:pt x="77" y="117"/>
                      <a:pt x="62" y="98"/>
                    </a:cubicBezTo>
                    <a:cubicBezTo>
                      <a:pt x="48" y="117"/>
                      <a:pt x="23" y="139"/>
                      <a:pt x="0" y="140"/>
                    </a:cubicBezTo>
                    <a:cubicBezTo>
                      <a:pt x="24" y="135"/>
                      <a:pt x="45" y="114"/>
                      <a:pt x="60" y="95"/>
                    </a:cubicBezTo>
                    <a:close/>
                  </a:path>
                </a:pathLst>
              </a:custGeom>
              <a:solidFill>
                <a:schemeClr val="tx1">
                  <a:alpha val="84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ea typeface="Adobe 仿宋 Std R" panose="02020400000000000000" pitchFamily="18" charset="-122"/>
                </a:endParaRPr>
              </a:p>
            </p:txBody>
          </p:sp>
          <p:sp>
            <p:nvSpPr>
              <p:cNvPr id="44" name="Freeform 32"/>
              <p:cNvSpPr>
                <a:spLocks/>
              </p:cNvSpPr>
              <p:nvPr/>
            </p:nvSpPr>
            <p:spPr bwMode="auto">
              <a:xfrm>
                <a:off x="8702675" y="5368925"/>
                <a:ext cx="765175" cy="22225"/>
              </a:xfrm>
              <a:custGeom>
                <a:avLst/>
                <a:gdLst>
                  <a:gd name="T0" fmla="*/ 101 w 203"/>
                  <a:gd name="T1" fmla="*/ 6 h 6"/>
                  <a:gd name="T2" fmla="*/ 0 w 203"/>
                  <a:gd name="T3" fmla="*/ 3 h 6"/>
                  <a:gd name="T4" fmla="*/ 101 w 203"/>
                  <a:gd name="T5" fmla="*/ 0 h 6"/>
                  <a:gd name="T6" fmla="*/ 203 w 203"/>
                  <a:gd name="T7" fmla="*/ 4 h 6"/>
                  <a:gd name="T8" fmla="*/ 101 w 203"/>
                  <a:gd name="T9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3" h="6">
                    <a:moveTo>
                      <a:pt x="101" y="6"/>
                    </a:moveTo>
                    <a:cubicBezTo>
                      <a:pt x="68" y="6"/>
                      <a:pt x="34" y="6"/>
                      <a:pt x="0" y="3"/>
                    </a:cubicBezTo>
                    <a:cubicBezTo>
                      <a:pt x="35" y="0"/>
                      <a:pt x="68" y="0"/>
                      <a:pt x="101" y="0"/>
                    </a:cubicBezTo>
                    <a:cubicBezTo>
                      <a:pt x="134" y="0"/>
                      <a:pt x="168" y="1"/>
                      <a:pt x="203" y="4"/>
                    </a:cubicBezTo>
                    <a:cubicBezTo>
                      <a:pt x="166" y="6"/>
                      <a:pt x="101" y="6"/>
                      <a:pt x="101" y="6"/>
                    </a:cubicBezTo>
                    <a:close/>
                  </a:path>
                </a:pathLst>
              </a:custGeom>
              <a:solidFill>
                <a:schemeClr val="tx1">
                  <a:alpha val="84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ea typeface="Adobe 仿宋 Std R" panose="02020400000000000000" pitchFamily="18" charset="-122"/>
                </a:endParaRPr>
              </a:p>
            </p:txBody>
          </p:sp>
          <p:sp>
            <p:nvSpPr>
              <p:cNvPr id="45" name="Freeform 33"/>
              <p:cNvSpPr>
                <a:spLocks/>
              </p:cNvSpPr>
              <p:nvPr/>
            </p:nvSpPr>
            <p:spPr bwMode="auto">
              <a:xfrm>
                <a:off x="7150100" y="5368925"/>
                <a:ext cx="765175" cy="22225"/>
              </a:xfrm>
              <a:custGeom>
                <a:avLst/>
                <a:gdLst>
                  <a:gd name="T0" fmla="*/ 102 w 203"/>
                  <a:gd name="T1" fmla="*/ 6 h 6"/>
                  <a:gd name="T2" fmla="*/ 203 w 203"/>
                  <a:gd name="T3" fmla="*/ 3 h 6"/>
                  <a:gd name="T4" fmla="*/ 102 w 203"/>
                  <a:gd name="T5" fmla="*/ 0 h 6"/>
                  <a:gd name="T6" fmla="*/ 0 w 203"/>
                  <a:gd name="T7" fmla="*/ 4 h 6"/>
                  <a:gd name="T8" fmla="*/ 102 w 203"/>
                  <a:gd name="T9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3" h="6">
                    <a:moveTo>
                      <a:pt x="102" y="6"/>
                    </a:moveTo>
                    <a:cubicBezTo>
                      <a:pt x="135" y="6"/>
                      <a:pt x="169" y="6"/>
                      <a:pt x="203" y="3"/>
                    </a:cubicBezTo>
                    <a:cubicBezTo>
                      <a:pt x="168" y="0"/>
                      <a:pt x="135" y="0"/>
                      <a:pt x="102" y="0"/>
                    </a:cubicBezTo>
                    <a:cubicBezTo>
                      <a:pt x="68" y="0"/>
                      <a:pt x="35" y="1"/>
                      <a:pt x="0" y="4"/>
                    </a:cubicBezTo>
                    <a:cubicBezTo>
                      <a:pt x="36" y="6"/>
                      <a:pt x="102" y="6"/>
                      <a:pt x="102" y="6"/>
                    </a:cubicBezTo>
                    <a:close/>
                  </a:path>
                </a:pathLst>
              </a:custGeom>
              <a:solidFill>
                <a:schemeClr val="tx1">
                  <a:alpha val="84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ea typeface="Adobe 仿宋 Std R" panose="02020400000000000000" pitchFamily="18" charset="-122"/>
                </a:endParaRPr>
              </a:p>
            </p:txBody>
          </p:sp>
          <p:sp>
            <p:nvSpPr>
              <p:cNvPr id="46" name="Freeform 34"/>
              <p:cNvSpPr>
                <a:spLocks/>
              </p:cNvSpPr>
              <p:nvPr/>
            </p:nvSpPr>
            <p:spPr bwMode="auto">
              <a:xfrm>
                <a:off x="7862888" y="5092700"/>
                <a:ext cx="893763" cy="379413"/>
              </a:xfrm>
              <a:custGeom>
                <a:avLst/>
                <a:gdLst>
                  <a:gd name="T0" fmla="*/ 118 w 237"/>
                  <a:gd name="T1" fmla="*/ 61 h 99"/>
                  <a:gd name="T2" fmla="*/ 160 w 237"/>
                  <a:gd name="T3" fmla="*/ 86 h 99"/>
                  <a:gd name="T4" fmla="*/ 226 w 237"/>
                  <a:gd name="T5" fmla="*/ 28 h 99"/>
                  <a:gd name="T6" fmla="*/ 178 w 237"/>
                  <a:gd name="T7" fmla="*/ 10 h 99"/>
                  <a:gd name="T8" fmla="*/ 184 w 237"/>
                  <a:gd name="T9" fmla="*/ 64 h 99"/>
                  <a:gd name="T10" fmla="*/ 213 w 237"/>
                  <a:gd name="T11" fmla="*/ 52 h 99"/>
                  <a:gd name="T12" fmla="*/ 199 w 237"/>
                  <a:gd name="T13" fmla="*/ 29 h 99"/>
                  <a:gd name="T14" fmla="*/ 183 w 237"/>
                  <a:gd name="T15" fmla="*/ 44 h 99"/>
                  <a:gd name="T16" fmla="*/ 193 w 237"/>
                  <a:gd name="T17" fmla="*/ 32 h 99"/>
                  <a:gd name="T18" fmla="*/ 210 w 237"/>
                  <a:gd name="T19" fmla="*/ 51 h 99"/>
                  <a:gd name="T20" fmla="*/ 185 w 237"/>
                  <a:gd name="T21" fmla="*/ 61 h 99"/>
                  <a:gd name="T22" fmla="*/ 180 w 237"/>
                  <a:gd name="T23" fmla="*/ 13 h 99"/>
                  <a:gd name="T24" fmla="*/ 224 w 237"/>
                  <a:gd name="T25" fmla="*/ 33 h 99"/>
                  <a:gd name="T26" fmla="*/ 162 w 237"/>
                  <a:gd name="T27" fmla="*/ 84 h 99"/>
                  <a:gd name="T28" fmla="*/ 119 w 237"/>
                  <a:gd name="T29" fmla="*/ 54 h 99"/>
                  <a:gd name="T30" fmla="*/ 74 w 237"/>
                  <a:gd name="T31" fmla="*/ 84 h 99"/>
                  <a:gd name="T32" fmla="*/ 13 w 237"/>
                  <a:gd name="T33" fmla="*/ 33 h 99"/>
                  <a:gd name="T34" fmla="*/ 57 w 237"/>
                  <a:gd name="T35" fmla="*/ 13 h 99"/>
                  <a:gd name="T36" fmla="*/ 52 w 237"/>
                  <a:gd name="T37" fmla="*/ 61 h 99"/>
                  <a:gd name="T38" fmla="*/ 27 w 237"/>
                  <a:gd name="T39" fmla="*/ 51 h 99"/>
                  <a:gd name="T40" fmla="*/ 44 w 237"/>
                  <a:gd name="T41" fmla="*/ 32 h 99"/>
                  <a:gd name="T42" fmla="*/ 54 w 237"/>
                  <a:gd name="T43" fmla="*/ 44 h 99"/>
                  <a:gd name="T44" fmla="*/ 37 w 237"/>
                  <a:gd name="T45" fmla="*/ 29 h 99"/>
                  <a:gd name="T46" fmla="*/ 24 w 237"/>
                  <a:gd name="T47" fmla="*/ 52 h 99"/>
                  <a:gd name="T48" fmla="*/ 53 w 237"/>
                  <a:gd name="T49" fmla="*/ 64 h 99"/>
                  <a:gd name="T50" fmla="*/ 59 w 237"/>
                  <a:gd name="T51" fmla="*/ 10 h 99"/>
                  <a:gd name="T52" fmla="*/ 11 w 237"/>
                  <a:gd name="T53" fmla="*/ 28 h 99"/>
                  <a:gd name="T54" fmla="*/ 76 w 237"/>
                  <a:gd name="T55" fmla="*/ 86 h 99"/>
                  <a:gd name="T56" fmla="*/ 118 w 237"/>
                  <a:gd name="T57" fmla="*/ 61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37" h="99">
                    <a:moveTo>
                      <a:pt x="118" y="61"/>
                    </a:moveTo>
                    <a:cubicBezTo>
                      <a:pt x="129" y="73"/>
                      <a:pt x="144" y="82"/>
                      <a:pt x="160" y="86"/>
                    </a:cubicBezTo>
                    <a:cubicBezTo>
                      <a:pt x="216" y="99"/>
                      <a:pt x="237" y="56"/>
                      <a:pt x="226" y="28"/>
                    </a:cubicBezTo>
                    <a:cubicBezTo>
                      <a:pt x="219" y="8"/>
                      <a:pt x="196" y="0"/>
                      <a:pt x="178" y="10"/>
                    </a:cubicBezTo>
                    <a:cubicBezTo>
                      <a:pt x="157" y="22"/>
                      <a:pt x="160" y="56"/>
                      <a:pt x="184" y="64"/>
                    </a:cubicBezTo>
                    <a:cubicBezTo>
                      <a:pt x="194" y="68"/>
                      <a:pt x="208" y="65"/>
                      <a:pt x="213" y="52"/>
                    </a:cubicBezTo>
                    <a:cubicBezTo>
                      <a:pt x="216" y="42"/>
                      <a:pt x="209" y="31"/>
                      <a:pt x="199" y="29"/>
                    </a:cubicBezTo>
                    <a:cubicBezTo>
                      <a:pt x="190" y="27"/>
                      <a:pt x="181" y="34"/>
                      <a:pt x="183" y="44"/>
                    </a:cubicBezTo>
                    <a:cubicBezTo>
                      <a:pt x="183" y="41"/>
                      <a:pt x="185" y="33"/>
                      <a:pt x="193" y="32"/>
                    </a:cubicBezTo>
                    <a:cubicBezTo>
                      <a:pt x="204" y="30"/>
                      <a:pt x="213" y="42"/>
                      <a:pt x="210" y="51"/>
                    </a:cubicBezTo>
                    <a:cubicBezTo>
                      <a:pt x="207" y="63"/>
                      <a:pt x="194" y="64"/>
                      <a:pt x="185" y="61"/>
                    </a:cubicBezTo>
                    <a:cubicBezTo>
                      <a:pt x="164" y="53"/>
                      <a:pt x="161" y="24"/>
                      <a:pt x="180" y="13"/>
                    </a:cubicBezTo>
                    <a:cubicBezTo>
                      <a:pt x="197" y="3"/>
                      <a:pt x="219" y="13"/>
                      <a:pt x="224" y="33"/>
                    </a:cubicBezTo>
                    <a:cubicBezTo>
                      <a:pt x="231" y="59"/>
                      <a:pt x="212" y="96"/>
                      <a:pt x="162" y="84"/>
                    </a:cubicBezTo>
                    <a:cubicBezTo>
                      <a:pt x="146" y="80"/>
                      <a:pt x="127" y="69"/>
                      <a:pt x="119" y="54"/>
                    </a:cubicBezTo>
                    <a:cubicBezTo>
                      <a:pt x="109" y="69"/>
                      <a:pt x="92" y="80"/>
                      <a:pt x="74" y="84"/>
                    </a:cubicBezTo>
                    <a:cubicBezTo>
                      <a:pt x="25" y="96"/>
                      <a:pt x="6" y="59"/>
                      <a:pt x="13" y="33"/>
                    </a:cubicBezTo>
                    <a:cubicBezTo>
                      <a:pt x="18" y="13"/>
                      <a:pt x="40" y="3"/>
                      <a:pt x="57" y="13"/>
                    </a:cubicBezTo>
                    <a:cubicBezTo>
                      <a:pt x="75" y="24"/>
                      <a:pt x="73" y="53"/>
                      <a:pt x="52" y="61"/>
                    </a:cubicBezTo>
                    <a:cubicBezTo>
                      <a:pt x="43" y="64"/>
                      <a:pt x="30" y="63"/>
                      <a:pt x="27" y="51"/>
                    </a:cubicBezTo>
                    <a:cubicBezTo>
                      <a:pt x="24" y="42"/>
                      <a:pt x="33" y="30"/>
                      <a:pt x="44" y="32"/>
                    </a:cubicBezTo>
                    <a:cubicBezTo>
                      <a:pt x="52" y="33"/>
                      <a:pt x="54" y="41"/>
                      <a:pt x="54" y="44"/>
                    </a:cubicBezTo>
                    <a:cubicBezTo>
                      <a:pt x="56" y="34"/>
                      <a:pt x="47" y="27"/>
                      <a:pt x="37" y="29"/>
                    </a:cubicBezTo>
                    <a:cubicBezTo>
                      <a:pt x="28" y="31"/>
                      <a:pt x="21" y="42"/>
                      <a:pt x="24" y="52"/>
                    </a:cubicBezTo>
                    <a:cubicBezTo>
                      <a:pt x="29" y="65"/>
                      <a:pt x="43" y="68"/>
                      <a:pt x="53" y="64"/>
                    </a:cubicBezTo>
                    <a:cubicBezTo>
                      <a:pt x="77" y="56"/>
                      <a:pt x="80" y="22"/>
                      <a:pt x="59" y="10"/>
                    </a:cubicBezTo>
                    <a:cubicBezTo>
                      <a:pt x="41" y="0"/>
                      <a:pt x="18" y="8"/>
                      <a:pt x="11" y="28"/>
                    </a:cubicBezTo>
                    <a:cubicBezTo>
                      <a:pt x="0" y="56"/>
                      <a:pt x="21" y="99"/>
                      <a:pt x="76" y="86"/>
                    </a:cubicBezTo>
                    <a:cubicBezTo>
                      <a:pt x="92" y="82"/>
                      <a:pt x="108" y="73"/>
                      <a:pt x="118" y="61"/>
                    </a:cubicBezTo>
                    <a:close/>
                  </a:path>
                </a:pathLst>
              </a:custGeom>
              <a:solidFill>
                <a:schemeClr val="tx1">
                  <a:alpha val="84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ea typeface="Adobe 仿宋 Std R" panose="02020400000000000000" pitchFamily="18" charset="-122"/>
                </a:endParaRPr>
              </a:p>
            </p:txBody>
          </p:sp>
        </p:grpSp>
        <p:sp>
          <p:nvSpPr>
            <p:cNvPr id="26" name="文本框 48"/>
            <p:cNvSpPr txBox="1"/>
            <p:nvPr/>
          </p:nvSpPr>
          <p:spPr>
            <a:xfrm>
              <a:off x="4657049" y="5776095"/>
              <a:ext cx="29115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zh-TW" sz="1800" b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第</a:t>
              </a:r>
              <a:r>
                <a:rPr lang="en-US" altLang="zh-TW" sz="1800" b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</a:rPr>
                <a:t>114407</a:t>
              </a:r>
              <a:r>
                <a:rPr lang="zh-TW" altLang="zh-TW" sz="1800" b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組</a:t>
              </a:r>
              <a:endParaRPr lang="zh-CN" altLang="en-US" sz="1600" b="1" dirty="0">
                <a:latin typeface="Adobe 仿宋 Std R" panose="02020400000000000000" pitchFamily="18" charset="-122"/>
                <a:ea typeface="Adobe 仿宋 Std R" panose="02020400000000000000" pitchFamily="18" charset="-122"/>
                <a:sym typeface="Arial" panose="020B0604020202020204" pitchFamily="34" charset="0"/>
              </a:endParaRPr>
            </a:p>
          </p:txBody>
        </p:sp>
      </p:grpSp>
      <p:sp>
        <p:nvSpPr>
          <p:cNvPr id="28" name="TextBox 4"/>
          <p:cNvSpPr txBox="1">
            <a:spLocks noChangeArrowheads="1"/>
          </p:cNvSpPr>
          <p:nvPr/>
        </p:nvSpPr>
        <p:spPr bwMode="auto">
          <a:xfrm>
            <a:off x="7568636" y="4667546"/>
            <a:ext cx="5356225" cy="26341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600" b="1">
                <a:latin typeface="Adobe 仿宋 Std R" panose="02020400000000000000" pitchFamily="18" charset="-122"/>
                <a:ea typeface="Adobe 仿宋 Std R" panose="02020400000000000000" pitchFamily="18" charset="-122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zh-TW" altLang="en-US" dirty="0"/>
              <a:t>組別</a:t>
            </a:r>
            <a:r>
              <a:rPr lang="en-US" altLang="zh-TW" dirty="0"/>
              <a:t>:114407</a:t>
            </a:r>
          </a:p>
          <a:p>
            <a:pPr algn="l">
              <a:lnSpc>
                <a:spcPct val="150000"/>
              </a:lnSpc>
            </a:pPr>
            <a:r>
              <a:rPr lang="zh-TW" altLang="zh-TW" dirty="0"/>
              <a:t>指導老師：葉明貴系主任</a:t>
            </a:r>
          </a:p>
          <a:p>
            <a:pPr algn="l" hangingPunct="0">
              <a:lnSpc>
                <a:spcPct val="150000"/>
              </a:lnSpc>
            </a:pPr>
            <a:r>
              <a:rPr lang="zh-TW" altLang="zh-TW" dirty="0"/>
              <a:t>組長：</a:t>
            </a:r>
            <a:r>
              <a:rPr lang="en-US" altLang="zh-TW" dirty="0"/>
              <a:t>11146061 </a:t>
            </a:r>
            <a:r>
              <a:rPr lang="zh-TW" altLang="zh-TW" dirty="0"/>
              <a:t>郭宥妍</a:t>
            </a:r>
          </a:p>
          <a:p>
            <a:pPr algn="l" hangingPunct="0">
              <a:lnSpc>
                <a:spcPct val="150000"/>
              </a:lnSpc>
            </a:pPr>
            <a:r>
              <a:rPr lang="zh-TW" altLang="zh-TW" dirty="0"/>
              <a:t>組員：</a:t>
            </a:r>
            <a:r>
              <a:rPr lang="en-US" altLang="zh-TW" dirty="0"/>
              <a:t>11146066 </a:t>
            </a:r>
            <a:r>
              <a:rPr lang="zh-TW" altLang="zh-TW" dirty="0"/>
              <a:t>簡孝宇</a:t>
            </a:r>
            <a:r>
              <a:rPr lang="zh-TW" altLang="en-US" dirty="0"/>
              <a:t>、</a:t>
            </a:r>
            <a:r>
              <a:rPr lang="en-US" altLang="zh-TW" dirty="0"/>
              <a:t>11146073 </a:t>
            </a:r>
            <a:r>
              <a:rPr lang="zh-TW" altLang="zh-TW" dirty="0"/>
              <a:t>張楷偉</a:t>
            </a:r>
            <a:br>
              <a:rPr lang="en-US" altLang="zh-TW" dirty="0"/>
            </a:br>
            <a:r>
              <a:rPr lang="en-US" altLang="zh-TW" dirty="0"/>
              <a:t>          11146083 </a:t>
            </a:r>
            <a:r>
              <a:rPr lang="zh-TW" altLang="zh-TW" dirty="0"/>
              <a:t>林勝威</a:t>
            </a:r>
          </a:p>
          <a:p>
            <a:pPr algn="l">
              <a:lnSpc>
                <a:spcPct val="150000"/>
              </a:lnSpc>
            </a:pPr>
            <a:endParaRPr lang="en-US" altLang="zh-TW" dirty="0"/>
          </a:p>
          <a:p>
            <a:pPr algn="l">
              <a:lnSpc>
                <a:spcPct val="150000"/>
              </a:lnSpc>
            </a:pPr>
            <a:endParaRPr lang="en-US" altLang="zh-CN" dirty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E8D9FBE9-E39A-FDC9-7D88-94CDE2058A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4209" y="1552266"/>
            <a:ext cx="3577267" cy="3577267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7187812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3F738A-1313-0B3F-61E2-B4985C4C6D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0">
            <a:extLst>
              <a:ext uri="{FF2B5EF4-FFF2-40B4-BE49-F238E27FC236}">
                <a16:creationId xmlns:a16="http://schemas.microsoft.com/office/drawing/2014/main" id="{58FB27C2-2317-CAD8-4E7F-941F459D51AD}"/>
              </a:ext>
            </a:extLst>
          </p:cNvPr>
          <p:cNvGrpSpPr/>
          <p:nvPr/>
        </p:nvGrpSpPr>
        <p:grpSpPr>
          <a:xfrm>
            <a:off x="4899894" y="1126944"/>
            <a:ext cx="7193950" cy="116206"/>
            <a:chOff x="5108253" y="1177442"/>
            <a:chExt cx="1975492" cy="49074"/>
          </a:xfrm>
        </p:grpSpPr>
        <p:cxnSp>
          <p:nvCxnSpPr>
            <p:cNvPr id="31" name="直接连接符 21">
              <a:extLst>
                <a:ext uri="{FF2B5EF4-FFF2-40B4-BE49-F238E27FC236}">
                  <a16:creationId xmlns:a16="http://schemas.microsoft.com/office/drawing/2014/main" id="{5ECB3359-380C-BA78-9A63-FEA5A9B9D7AC}"/>
                </a:ext>
              </a:extLst>
            </p:cNvPr>
            <p:cNvCxnSpPr/>
            <p:nvPr/>
          </p:nvCxnSpPr>
          <p:spPr>
            <a:xfrm>
              <a:off x="5108253" y="1226516"/>
              <a:ext cx="1975491" cy="0"/>
            </a:xfrm>
            <a:prstGeom prst="line">
              <a:avLst/>
            </a:prstGeom>
            <a:ln w="22225" cmpd="sng">
              <a:solidFill>
                <a:schemeClr val="tx1">
                  <a:lumMod val="75000"/>
                  <a:lumOff val="25000"/>
                  <a:alpha val="83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22">
              <a:extLst>
                <a:ext uri="{FF2B5EF4-FFF2-40B4-BE49-F238E27FC236}">
                  <a16:creationId xmlns:a16="http://schemas.microsoft.com/office/drawing/2014/main" id="{CF0DD852-33BD-4CE4-EE98-CBC2601B2C24}"/>
                </a:ext>
              </a:extLst>
            </p:cNvPr>
            <p:cNvCxnSpPr/>
            <p:nvPr/>
          </p:nvCxnSpPr>
          <p:spPr>
            <a:xfrm>
              <a:off x="5108254" y="1177442"/>
              <a:ext cx="1975491" cy="0"/>
            </a:xfrm>
            <a:prstGeom prst="line">
              <a:avLst/>
            </a:prstGeom>
            <a:ln w="28575" cmpd="sng">
              <a:solidFill>
                <a:schemeClr val="tx1">
                  <a:lumMod val="75000"/>
                  <a:lumOff val="25000"/>
                  <a:alpha val="83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组合 23">
            <a:extLst>
              <a:ext uri="{FF2B5EF4-FFF2-40B4-BE49-F238E27FC236}">
                <a16:creationId xmlns:a16="http://schemas.microsoft.com/office/drawing/2014/main" id="{96416CEF-4673-7D86-8544-AC9D70CD0081}"/>
              </a:ext>
            </a:extLst>
          </p:cNvPr>
          <p:cNvGrpSpPr/>
          <p:nvPr/>
        </p:nvGrpSpPr>
        <p:grpSpPr>
          <a:xfrm>
            <a:off x="1364071" y="209245"/>
            <a:ext cx="2016626" cy="278698"/>
            <a:chOff x="7150100" y="4803775"/>
            <a:chExt cx="2317750" cy="668338"/>
          </a:xfrm>
        </p:grpSpPr>
        <p:sp>
          <p:nvSpPr>
            <p:cNvPr id="40" name="Freeform 31">
              <a:extLst>
                <a:ext uri="{FF2B5EF4-FFF2-40B4-BE49-F238E27FC236}">
                  <a16:creationId xmlns:a16="http://schemas.microsoft.com/office/drawing/2014/main" id="{17A711BF-44CC-894A-7D33-24DB9CFF5F8C}"/>
                </a:ext>
              </a:extLst>
            </p:cNvPr>
            <p:cNvSpPr>
              <a:spLocks/>
            </p:cNvSpPr>
            <p:nvPr/>
          </p:nvSpPr>
          <p:spPr bwMode="auto">
            <a:xfrm>
              <a:off x="8074025" y="4803775"/>
              <a:ext cx="466725" cy="533400"/>
            </a:xfrm>
            <a:custGeom>
              <a:avLst/>
              <a:gdLst>
                <a:gd name="T0" fmla="*/ 60 w 124"/>
                <a:gd name="T1" fmla="*/ 95 h 140"/>
                <a:gd name="T2" fmla="*/ 41 w 124"/>
                <a:gd name="T3" fmla="*/ 42 h 140"/>
                <a:gd name="T4" fmla="*/ 84 w 124"/>
                <a:gd name="T5" fmla="*/ 42 h 140"/>
                <a:gd name="T6" fmla="*/ 65 w 124"/>
                <a:gd name="T7" fmla="*/ 95 h 140"/>
                <a:gd name="T8" fmla="*/ 124 w 124"/>
                <a:gd name="T9" fmla="*/ 140 h 140"/>
                <a:gd name="T10" fmla="*/ 62 w 124"/>
                <a:gd name="T11" fmla="*/ 98 h 140"/>
                <a:gd name="T12" fmla="*/ 0 w 124"/>
                <a:gd name="T13" fmla="*/ 140 h 140"/>
                <a:gd name="T14" fmla="*/ 60 w 124"/>
                <a:gd name="T15" fmla="*/ 95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40">
                  <a:moveTo>
                    <a:pt x="60" y="95"/>
                  </a:moveTo>
                  <a:cubicBezTo>
                    <a:pt x="49" y="80"/>
                    <a:pt x="40" y="61"/>
                    <a:pt x="41" y="42"/>
                  </a:cubicBezTo>
                  <a:cubicBezTo>
                    <a:pt x="44" y="0"/>
                    <a:pt x="81" y="0"/>
                    <a:pt x="84" y="42"/>
                  </a:cubicBezTo>
                  <a:cubicBezTo>
                    <a:pt x="85" y="61"/>
                    <a:pt x="76" y="80"/>
                    <a:pt x="65" y="95"/>
                  </a:cubicBezTo>
                  <a:cubicBezTo>
                    <a:pt x="80" y="114"/>
                    <a:pt x="100" y="135"/>
                    <a:pt x="124" y="140"/>
                  </a:cubicBezTo>
                  <a:cubicBezTo>
                    <a:pt x="102" y="139"/>
                    <a:pt x="77" y="117"/>
                    <a:pt x="62" y="98"/>
                  </a:cubicBezTo>
                  <a:cubicBezTo>
                    <a:pt x="48" y="117"/>
                    <a:pt x="23" y="139"/>
                    <a:pt x="0" y="140"/>
                  </a:cubicBezTo>
                  <a:cubicBezTo>
                    <a:pt x="24" y="135"/>
                    <a:pt x="45" y="114"/>
                    <a:pt x="60" y="95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Adobe 仿宋 Std R" panose="02020400000000000000" pitchFamily="18" charset="-122"/>
              </a:endParaRPr>
            </a:p>
          </p:txBody>
        </p:sp>
        <p:sp>
          <p:nvSpPr>
            <p:cNvPr id="41" name="Freeform 32">
              <a:extLst>
                <a:ext uri="{FF2B5EF4-FFF2-40B4-BE49-F238E27FC236}">
                  <a16:creationId xmlns:a16="http://schemas.microsoft.com/office/drawing/2014/main" id="{9E49E698-9D2A-E6C5-211E-58FE384D914B}"/>
                </a:ext>
              </a:extLst>
            </p:cNvPr>
            <p:cNvSpPr>
              <a:spLocks/>
            </p:cNvSpPr>
            <p:nvPr/>
          </p:nvSpPr>
          <p:spPr bwMode="auto">
            <a:xfrm>
              <a:off x="8702675" y="5368925"/>
              <a:ext cx="765175" cy="22225"/>
            </a:xfrm>
            <a:custGeom>
              <a:avLst/>
              <a:gdLst>
                <a:gd name="T0" fmla="*/ 101 w 203"/>
                <a:gd name="T1" fmla="*/ 6 h 6"/>
                <a:gd name="T2" fmla="*/ 0 w 203"/>
                <a:gd name="T3" fmla="*/ 3 h 6"/>
                <a:gd name="T4" fmla="*/ 101 w 203"/>
                <a:gd name="T5" fmla="*/ 0 h 6"/>
                <a:gd name="T6" fmla="*/ 203 w 203"/>
                <a:gd name="T7" fmla="*/ 4 h 6"/>
                <a:gd name="T8" fmla="*/ 101 w 203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">
                  <a:moveTo>
                    <a:pt x="101" y="6"/>
                  </a:moveTo>
                  <a:cubicBezTo>
                    <a:pt x="68" y="6"/>
                    <a:pt x="34" y="6"/>
                    <a:pt x="0" y="3"/>
                  </a:cubicBezTo>
                  <a:cubicBezTo>
                    <a:pt x="35" y="0"/>
                    <a:pt x="68" y="0"/>
                    <a:pt x="101" y="0"/>
                  </a:cubicBezTo>
                  <a:cubicBezTo>
                    <a:pt x="134" y="0"/>
                    <a:pt x="168" y="1"/>
                    <a:pt x="203" y="4"/>
                  </a:cubicBezTo>
                  <a:cubicBezTo>
                    <a:pt x="166" y="6"/>
                    <a:pt x="101" y="6"/>
                    <a:pt x="101" y="6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Adobe 仿宋 Std R" panose="02020400000000000000" pitchFamily="18" charset="-122"/>
              </a:endParaRPr>
            </a:p>
          </p:txBody>
        </p:sp>
        <p:sp>
          <p:nvSpPr>
            <p:cNvPr id="42" name="Freeform 33">
              <a:extLst>
                <a:ext uri="{FF2B5EF4-FFF2-40B4-BE49-F238E27FC236}">
                  <a16:creationId xmlns:a16="http://schemas.microsoft.com/office/drawing/2014/main" id="{5B82B67B-F319-4ECD-847E-17AAC388B874}"/>
                </a:ext>
              </a:extLst>
            </p:cNvPr>
            <p:cNvSpPr>
              <a:spLocks/>
            </p:cNvSpPr>
            <p:nvPr/>
          </p:nvSpPr>
          <p:spPr bwMode="auto">
            <a:xfrm>
              <a:off x="7150100" y="5368925"/>
              <a:ext cx="765175" cy="22225"/>
            </a:xfrm>
            <a:custGeom>
              <a:avLst/>
              <a:gdLst>
                <a:gd name="T0" fmla="*/ 102 w 203"/>
                <a:gd name="T1" fmla="*/ 6 h 6"/>
                <a:gd name="T2" fmla="*/ 203 w 203"/>
                <a:gd name="T3" fmla="*/ 3 h 6"/>
                <a:gd name="T4" fmla="*/ 102 w 203"/>
                <a:gd name="T5" fmla="*/ 0 h 6"/>
                <a:gd name="T6" fmla="*/ 0 w 203"/>
                <a:gd name="T7" fmla="*/ 4 h 6"/>
                <a:gd name="T8" fmla="*/ 102 w 203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">
                  <a:moveTo>
                    <a:pt x="102" y="6"/>
                  </a:moveTo>
                  <a:cubicBezTo>
                    <a:pt x="135" y="6"/>
                    <a:pt x="169" y="6"/>
                    <a:pt x="203" y="3"/>
                  </a:cubicBezTo>
                  <a:cubicBezTo>
                    <a:pt x="168" y="0"/>
                    <a:pt x="135" y="0"/>
                    <a:pt x="102" y="0"/>
                  </a:cubicBezTo>
                  <a:cubicBezTo>
                    <a:pt x="68" y="0"/>
                    <a:pt x="35" y="1"/>
                    <a:pt x="0" y="4"/>
                  </a:cubicBezTo>
                  <a:cubicBezTo>
                    <a:pt x="36" y="6"/>
                    <a:pt x="102" y="6"/>
                    <a:pt x="102" y="6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Adobe 仿宋 Std R" panose="02020400000000000000" pitchFamily="18" charset="-122"/>
              </a:endParaRPr>
            </a:p>
          </p:txBody>
        </p:sp>
        <p:sp>
          <p:nvSpPr>
            <p:cNvPr id="43" name="Freeform 34">
              <a:extLst>
                <a:ext uri="{FF2B5EF4-FFF2-40B4-BE49-F238E27FC236}">
                  <a16:creationId xmlns:a16="http://schemas.microsoft.com/office/drawing/2014/main" id="{F5586454-BCC2-30D4-6CE0-8E46E0AE9162}"/>
                </a:ext>
              </a:extLst>
            </p:cNvPr>
            <p:cNvSpPr>
              <a:spLocks/>
            </p:cNvSpPr>
            <p:nvPr/>
          </p:nvSpPr>
          <p:spPr bwMode="auto">
            <a:xfrm>
              <a:off x="7862888" y="5092700"/>
              <a:ext cx="893763" cy="379413"/>
            </a:xfrm>
            <a:custGeom>
              <a:avLst/>
              <a:gdLst>
                <a:gd name="T0" fmla="*/ 118 w 237"/>
                <a:gd name="T1" fmla="*/ 61 h 99"/>
                <a:gd name="T2" fmla="*/ 160 w 237"/>
                <a:gd name="T3" fmla="*/ 86 h 99"/>
                <a:gd name="T4" fmla="*/ 226 w 237"/>
                <a:gd name="T5" fmla="*/ 28 h 99"/>
                <a:gd name="T6" fmla="*/ 178 w 237"/>
                <a:gd name="T7" fmla="*/ 10 h 99"/>
                <a:gd name="T8" fmla="*/ 184 w 237"/>
                <a:gd name="T9" fmla="*/ 64 h 99"/>
                <a:gd name="T10" fmla="*/ 213 w 237"/>
                <a:gd name="T11" fmla="*/ 52 h 99"/>
                <a:gd name="T12" fmla="*/ 199 w 237"/>
                <a:gd name="T13" fmla="*/ 29 h 99"/>
                <a:gd name="T14" fmla="*/ 183 w 237"/>
                <a:gd name="T15" fmla="*/ 44 h 99"/>
                <a:gd name="T16" fmla="*/ 193 w 237"/>
                <a:gd name="T17" fmla="*/ 32 h 99"/>
                <a:gd name="T18" fmla="*/ 210 w 237"/>
                <a:gd name="T19" fmla="*/ 51 h 99"/>
                <a:gd name="T20" fmla="*/ 185 w 237"/>
                <a:gd name="T21" fmla="*/ 61 h 99"/>
                <a:gd name="T22" fmla="*/ 180 w 237"/>
                <a:gd name="T23" fmla="*/ 13 h 99"/>
                <a:gd name="T24" fmla="*/ 224 w 237"/>
                <a:gd name="T25" fmla="*/ 33 h 99"/>
                <a:gd name="T26" fmla="*/ 162 w 237"/>
                <a:gd name="T27" fmla="*/ 84 h 99"/>
                <a:gd name="T28" fmla="*/ 119 w 237"/>
                <a:gd name="T29" fmla="*/ 54 h 99"/>
                <a:gd name="T30" fmla="*/ 74 w 237"/>
                <a:gd name="T31" fmla="*/ 84 h 99"/>
                <a:gd name="T32" fmla="*/ 13 w 237"/>
                <a:gd name="T33" fmla="*/ 33 h 99"/>
                <a:gd name="T34" fmla="*/ 57 w 237"/>
                <a:gd name="T35" fmla="*/ 13 h 99"/>
                <a:gd name="T36" fmla="*/ 52 w 237"/>
                <a:gd name="T37" fmla="*/ 61 h 99"/>
                <a:gd name="T38" fmla="*/ 27 w 237"/>
                <a:gd name="T39" fmla="*/ 51 h 99"/>
                <a:gd name="T40" fmla="*/ 44 w 237"/>
                <a:gd name="T41" fmla="*/ 32 h 99"/>
                <a:gd name="T42" fmla="*/ 54 w 237"/>
                <a:gd name="T43" fmla="*/ 44 h 99"/>
                <a:gd name="T44" fmla="*/ 37 w 237"/>
                <a:gd name="T45" fmla="*/ 29 h 99"/>
                <a:gd name="T46" fmla="*/ 24 w 237"/>
                <a:gd name="T47" fmla="*/ 52 h 99"/>
                <a:gd name="T48" fmla="*/ 53 w 237"/>
                <a:gd name="T49" fmla="*/ 64 h 99"/>
                <a:gd name="T50" fmla="*/ 59 w 237"/>
                <a:gd name="T51" fmla="*/ 10 h 99"/>
                <a:gd name="T52" fmla="*/ 11 w 237"/>
                <a:gd name="T53" fmla="*/ 28 h 99"/>
                <a:gd name="T54" fmla="*/ 76 w 237"/>
                <a:gd name="T55" fmla="*/ 86 h 99"/>
                <a:gd name="T56" fmla="*/ 118 w 237"/>
                <a:gd name="T57" fmla="*/ 61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37" h="99">
                  <a:moveTo>
                    <a:pt x="118" y="61"/>
                  </a:moveTo>
                  <a:cubicBezTo>
                    <a:pt x="129" y="73"/>
                    <a:pt x="144" y="82"/>
                    <a:pt x="160" y="86"/>
                  </a:cubicBezTo>
                  <a:cubicBezTo>
                    <a:pt x="216" y="99"/>
                    <a:pt x="237" y="56"/>
                    <a:pt x="226" y="28"/>
                  </a:cubicBezTo>
                  <a:cubicBezTo>
                    <a:pt x="219" y="8"/>
                    <a:pt x="196" y="0"/>
                    <a:pt x="178" y="10"/>
                  </a:cubicBezTo>
                  <a:cubicBezTo>
                    <a:pt x="157" y="22"/>
                    <a:pt x="160" y="56"/>
                    <a:pt x="184" y="64"/>
                  </a:cubicBezTo>
                  <a:cubicBezTo>
                    <a:pt x="194" y="68"/>
                    <a:pt x="208" y="65"/>
                    <a:pt x="213" y="52"/>
                  </a:cubicBezTo>
                  <a:cubicBezTo>
                    <a:pt x="216" y="42"/>
                    <a:pt x="209" y="31"/>
                    <a:pt x="199" y="29"/>
                  </a:cubicBezTo>
                  <a:cubicBezTo>
                    <a:pt x="190" y="27"/>
                    <a:pt x="181" y="34"/>
                    <a:pt x="183" y="44"/>
                  </a:cubicBezTo>
                  <a:cubicBezTo>
                    <a:pt x="183" y="41"/>
                    <a:pt x="185" y="33"/>
                    <a:pt x="193" y="32"/>
                  </a:cubicBezTo>
                  <a:cubicBezTo>
                    <a:pt x="204" y="30"/>
                    <a:pt x="213" y="42"/>
                    <a:pt x="210" y="51"/>
                  </a:cubicBezTo>
                  <a:cubicBezTo>
                    <a:pt x="207" y="63"/>
                    <a:pt x="194" y="64"/>
                    <a:pt x="185" y="61"/>
                  </a:cubicBezTo>
                  <a:cubicBezTo>
                    <a:pt x="164" y="53"/>
                    <a:pt x="161" y="24"/>
                    <a:pt x="180" y="13"/>
                  </a:cubicBezTo>
                  <a:cubicBezTo>
                    <a:pt x="197" y="3"/>
                    <a:pt x="219" y="13"/>
                    <a:pt x="224" y="33"/>
                  </a:cubicBezTo>
                  <a:cubicBezTo>
                    <a:pt x="231" y="59"/>
                    <a:pt x="212" y="96"/>
                    <a:pt x="162" y="84"/>
                  </a:cubicBezTo>
                  <a:cubicBezTo>
                    <a:pt x="146" y="80"/>
                    <a:pt x="127" y="69"/>
                    <a:pt x="119" y="54"/>
                  </a:cubicBezTo>
                  <a:cubicBezTo>
                    <a:pt x="109" y="69"/>
                    <a:pt x="92" y="80"/>
                    <a:pt x="74" y="84"/>
                  </a:cubicBezTo>
                  <a:cubicBezTo>
                    <a:pt x="25" y="96"/>
                    <a:pt x="6" y="59"/>
                    <a:pt x="13" y="33"/>
                  </a:cubicBezTo>
                  <a:cubicBezTo>
                    <a:pt x="18" y="13"/>
                    <a:pt x="40" y="3"/>
                    <a:pt x="57" y="13"/>
                  </a:cubicBezTo>
                  <a:cubicBezTo>
                    <a:pt x="75" y="24"/>
                    <a:pt x="73" y="53"/>
                    <a:pt x="52" y="61"/>
                  </a:cubicBezTo>
                  <a:cubicBezTo>
                    <a:pt x="43" y="64"/>
                    <a:pt x="30" y="63"/>
                    <a:pt x="27" y="51"/>
                  </a:cubicBezTo>
                  <a:cubicBezTo>
                    <a:pt x="24" y="42"/>
                    <a:pt x="33" y="30"/>
                    <a:pt x="44" y="32"/>
                  </a:cubicBezTo>
                  <a:cubicBezTo>
                    <a:pt x="52" y="33"/>
                    <a:pt x="54" y="41"/>
                    <a:pt x="54" y="44"/>
                  </a:cubicBezTo>
                  <a:cubicBezTo>
                    <a:pt x="56" y="34"/>
                    <a:pt x="47" y="27"/>
                    <a:pt x="37" y="29"/>
                  </a:cubicBezTo>
                  <a:cubicBezTo>
                    <a:pt x="28" y="31"/>
                    <a:pt x="21" y="42"/>
                    <a:pt x="24" y="52"/>
                  </a:cubicBezTo>
                  <a:cubicBezTo>
                    <a:pt x="29" y="65"/>
                    <a:pt x="43" y="68"/>
                    <a:pt x="53" y="64"/>
                  </a:cubicBezTo>
                  <a:cubicBezTo>
                    <a:pt x="77" y="56"/>
                    <a:pt x="80" y="22"/>
                    <a:pt x="59" y="10"/>
                  </a:cubicBezTo>
                  <a:cubicBezTo>
                    <a:pt x="41" y="0"/>
                    <a:pt x="18" y="8"/>
                    <a:pt x="11" y="28"/>
                  </a:cubicBezTo>
                  <a:cubicBezTo>
                    <a:pt x="0" y="56"/>
                    <a:pt x="21" y="99"/>
                    <a:pt x="76" y="86"/>
                  </a:cubicBezTo>
                  <a:cubicBezTo>
                    <a:pt x="92" y="82"/>
                    <a:pt x="108" y="73"/>
                    <a:pt x="118" y="61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Adobe 仿宋 Std R" panose="02020400000000000000" pitchFamily="18" charset="-122"/>
              </a:endParaRPr>
            </a:p>
          </p:txBody>
        </p:sp>
      </p:grpSp>
      <p:sp>
        <p:nvSpPr>
          <p:cNvPr id="45" name="文本框 28">
            <a:extLst>
              <a:ext uri="{FF2B5EF4-FFF2-40B4-BE49-F238E27FC236}">
                <a16:creationId xmlns:a16="http://schemas.microsoft.com/office/drawing/2014/main" id="{8E3DF819-EC9D-69A3-373E-E5895F37446F}"/>
              </a:ext>
            </a:extLst>
          </p:cNvPr>
          <p:cNvSpPr txBox="1"/>
          <p:nvPr/>
        </p:nvSpPr>
        <p:spPr>
          <a:xfrm>
            <a:off x="1060423" y="562506"/>
            <a:ext cx="26802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spcBef>
                <a:spcPct val="0"/>
              </a:spcBef>
              <a:defRPr sz="3200" b="1">
                <a:solidFill>
                  <a:srgbClr val="262626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u Gothic UI Semibold" panose="020B0700000000000000" pitchFamily="34" charset="-128"/>
                <a:ea typeface="Yu Gothic UI Semibold" panose="020B0700000000000000" pitchFamily="34" charset="-128"/>
              </a:defRPr>
            </a:lvl1pPr>
          </a:lstStyle>
          <a:p>
            <a:r>
              <a:rPr lang="zh-TW" altLang="en-US" dirty="0">
                <a:effectLst/>
              </a:rPr>
              <a:t>系統規格</a:t>
            </a:r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067F86CE-AAAA-D749-A34E-2135EA9FB01C}"/>
              </a:ext>
            </a:extLst>
          </p:cNvPr>
          <p:cNvSpPr/>
          <p:nvPr/>
        </p:nvSpPr>
        <p:spPr>
          <a:xfrm>
            <a:off x="538843" y="1396093"/>
            <a:ext cx="11443356" cy="51261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26" name="Picture 2" descr="Icon Request: fa-javascript OR fa-js · Issue #11419 ·  FortAwesome/Font-Awesome · GitHub">
            <a:extLst>
              <a:ext uri="{FF2B5EF4-FFF2-40B4-BE49-F238E27FC236}">
                <a16:creationId xmlns:a16="http://schemas.microsoft.com/office/drawing/2014/main" id="{234C1938-9BDD-E1D8-5920-E80A1DB386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094" y="2467263"/>
            <a:ext cx="3974123" cy="2328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託管的MySQL - Amazon RDS for MySQL - AWS">
            <a:extLst>
              <a:ext uri="{FF2B5EF4-FFF2-40B4-BE49-F238E27FC236}">
                <a16:creationId xmlns:a16="http://schemas.microsoft.com/office/drawing/2014/main" id="{2905E284-F00D-A262-B9CC-DE40A5F47B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9984" y="2657725"/>
            <a:ext cx="2543075" cy="1316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jango: The Ultimate Python Web Framework for Developers - Coderio">
            <a:extLst>
              <a:ext uri="{FF2B5EF4-FFF2-40B4-BE49-F238E27FC236}">
                <a16:creationId xmlns:a16="http://schemas.microsoft.com/office/drawing/2014/main" id="{2A6ADF38-E71D-395C-30C9-1CB01CF8F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7467" y="2376543"/>
            <a:ext cx="3368120" cy="2245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99B4CD60-12AB-11F9-DAE1-A4E992B8D60D}"/>
              </a:ext>
            </a:extLst>
          </p:cNvPr>
          <p:cNvSpPr txBox="1"/>
          <p:nvPr/>
        </p:nvSpPr>
        <p:spPr>
          <a:xfrm>
            <a:off x="5558519" y="4834166"/>
            <a:ext cx="609463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355600">
              <a:defRPr kern="10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1pPr>
          </a:lstStyle>
          <a:p>
            <a:pPr lvl="1" algn="ctr"/>
            <a:r>
              <a:rPr lang="en-US" altLang="zh-TW" sz="24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Wingdings 3" panose="05040102010807070707" pitchFamily="18" charset="2"/>
              </a:rPr>
              <a:t></a:t>
            </a: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後端</a:t>
            </a:r>
            <a:endParaRPr lang="zh-TW" altLang="zh-TW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E6793C3A-1970-9A3E-DC68-451A1E52DFF4}"/>
              </a:ext>
            </a:extLst>
          </p:cNvPr>
          <p:cNvSpPr txBox="1"/>
          <p:nvPr/>
        </p:nvSpPr>
        <p:spPr>
          <a:xfrm>
            <a:off x="-285421" y="4834166"/>
            <a:ext cx="609463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355600">
              <a:defRPr kern="10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1pPr>
          </a:lstStyle>
          <a:p>
            <a:pPr lvl="1" algn="ctr"/>
            <a:r>
              <a:rPr lang="en-US" altLang="zh-TW" sz="24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Wingdings 3" panose="05040102010807070707" pitchFamily="18" charset="2"/>
              </a:rPr>
              <a:t></a:t>
            </a: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前端</a:t>
            </a:r>
            <a:endParaRPr lang="zh-TW" altLang="zh-TW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57B132EC-3A00-E4C1-73B7-98D803199E99}"/>
              </a:ext>
            </a:extLst>
          </p:cNvPr>
          <p:cNvSpPr txBox="1"/>
          <p:nvPr/>
        </p:nvSpPr>
        <p:spPr>
          <a:xfrm>
            <a:off x="427839" y="6342077"/>
            <a:ext cx="22827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rgbClr val="555555"/>
                </a:solidFill>
                <a:latin typeface="Noto Sans TC" panose="020B0800000000000000" pitchFamily="34" charset="-120"/>
                <a:ea typeface="Noto Sans TC" panose="020B0800000000000000" pitchFamily="34" charset="-120"/>
              </a:rPr>
              <a:t>報告人</a:t>
            </a:r>
            <a:r>
              <a:rPr lang="en-US" altLang="zh-TW" sz="2400" dirty="0">
                <a:solidFill>
                  <a:srgbClr val="555555"/>
                </a:solidFill>
                <a:latin typeface="Noto Sans TC" panose="020B0800000000000000" pitchFamily="34" charset="-120"/>
                <a:ea typeface="Noto Sans TC" panose="020B0800000000000000" pitchFamily="34" charset="-120"/>
              </a:rPr>
              <a:t>:</a:t>
            </a:r>
            <a:r>
              <a:rPr lang="zh-TW" altLang="en-US" sz="2400" dirty="0">
                <a:solidFill>
                  <a:srgbClr val="555555"/>
                </a:solidFill>
                <a:latin typeface="Noto Sans TC" panose="020B0800000000000000" pitchFamily="34" charset="-120"/>
                <a:ea typeface="Noto Sans TC" panose="020B0800000000000000" pitchFamily="34" charset="-120"/>
              </a:rPr>
              <a:t>張楷偉</a:t>
            </a:r>
            <a:endParaRPr lang="zh-TW" altLang="zh-TW" sz="2400" dirty="0">
              <a:solidFill>
                <a:srgbClr val="555555"/>
              </a:solidFill>
              <a:latin typeface="Noto Sans TC" panose="020B0800000000000000" pitchFamily="34" charset="-120"/>
              <a:ea typeface="Noto Sans TC" panose="020B0800000000000000" pitchFamily="34" charset="-120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28DCFDA5-EFE9-4954-97D2-5082D2DB4822}"/>
              </a:ext>
            </a:extLst>
          </p:cNvPr>
          <p:cNvSpPr/>
          <p:nvPr/>
        </p:nvSpPr>
        <p:spPr>
          <a:xfrm>
            <a:off x="9920989" y="668949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sz="1800" b="1" dirty="0">
                <a:solidFill>
                  <a:schemeClr val="bg2">
                    <a:lumMod val="75000"/>
                  </a:schemeClr>
                </a:solidFill>
                <a:latin typeface="Adobe 仿宋 Std R" panose="02020400000000000000" pitchFamily="18" charset="-122"/>
                <a:ea typeface="Adobe 仿宋 Std R" panose="02020400000000000000" pitchFamily="18" charset="-122"/>
              </a:rPr>
              <a:t>系統架構</a:t>
            </a:r>
            <a:endParaRPr lang="en-US" altLang="zh-CN" sz="1800" b="1" dirty="0">
              <a:solidFill>
                <a:schemeClr val="bg2">
                  <a:lumMod val="75000"/>
                </a:schemeClr>
              </a:solidFill>
              <a:latin typeface="Adobe 仿宋 Std R" panose="02020400000000000000" pitchFamily="18" charset="-122"/>
              <a:ea typeface="Adobe 仿宋 Std R" panose="02020400000000000000" pitchFamily="18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8E125C90-DB2C-46E3-87C7-9BE35BF04F64}"/>
              </a:ext>
            </a:extLst>
          </p:cNvPr>
          <p:cNvSpPr/>
          <p:nvPr/>
        </p:nvSpPr>
        <p:spPr>
          <a:xfrm>
            <a:off x="6095999" y="670227"/>
            <a:ext cx="121058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sz="2000" b="1" dirty="0">
                <a:latin typeface="Adobe 仿宋 Std R" panose="02020400000000000000" pitchFamily="18" charset="-122"/>
                <a:ea typeface="Adobe 仿宋 Std R" panose="02020400000000000000" pitchFamily="18" charset="-122"/>
              </a:rPr>
              <a:t>系統環境</a:t>
            </a:r>
            <a:endParaRPr lang="en-US" altLang="zh-CN" sz="2000" b="1" dirty="0">
              <a:latin typeface="Adobe 仿宋 Std R" panose="02020400000000000000" pitchFamily="18" charset="-122"/>
              <a:ea typeface="Adobe 仿宋 Std R" panose="02020400000000000000" pitchFamily="18" charset="-122"/>
            </a:endParaRP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5D417114-471C-4936-6467-CFC769A2BCA6}"/>
              </a:ext>
            </a:extLst>
          </p:cNvPr>
          <p:cNvGrpSpPr/>
          <p:nvPr/>
        </p:nvGrpSpPr>
        <p:grpSpPr>
          <a:xfrm>
            <a:off x="11359373" y="6113252"/>
            <a:ext cx="748344" cy="577025"/>
            <a:chOff x="11071972" y="5891646"/>
            <a:chExt cx="1035745" cy="798631"/>
          </a:xfrm>
        </p:grpSpPr>
        <p:grpSp>
          <p:nvGrpSpPr>
            <p:cNvPr id="5" name="组合 15">
              <a:extLst>
                <a:ext uri="{FF2B5EF4-FFF2-40B4-BE49-F238E27FC236}">
                  <a16:creationId xmlns:a16="http://schemas.microsoft.com/office/drawing/2014/main" id="{D3600161-9D4F-86CB-71E0-6858723C5883}"/>
                </a:ext>
              </a:extLst>
            </p:cNvPr>
            <p:cNvGrpSpPr/>
            <p:nvPr/>
          </p:nvGrpSpPr>
          <p:grpSpPr>
            <a:xfrm>
              <a:off x="11177406" y="5891646"/>
              <a:ext cx="804793" cy="798631"/>
              <a:chOff x="4985288" y="1224585"/>
              <a:chExt cx="2546888" cy="2527388"/>
            </a:xfrm>
            <a:effectLst/>
          </p:grpSpPr>
          <p:sp>
            <p:nvSpPr>
              <p:cNvPr id="10" name="椭圆 16">
                <a:extLst>
                  <a:ext uri="{FF2B5EF4-FFF2-40B4-BE49-F238E27FC236}">
                    <a16:creationId xmlns:a16="http://schemas.microsoft.com/office/drawing/2014/main" id="{36DD9954-9F8D-9056-FEEF-3A31046BCFBC}"/>
                  </a:ext>
                </a:extLst>
              </p:cNvPr>
              <p:cNvSpPr/>
              <p:nvPr/>
            </p:nvSpPr>
            <p:spPr>
              <a:xfrm>
                <a:off x="5012590" y="1224585"/>
                <a:ext cx="2433780" cy="2433781"/>
              </a:xfrm>
              <a:prstGeom prst="ellipse">
                <a:avLst/>
              </a:prstGeom>
              <a:solidFill>
                <a:schemeClr val="tx1">
                  <a:alpha val="3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ea typeface="Adobe 仿宋 Std R" panose="02020400000000000000" pitchFamily="18" charset="-122"/>
                </a:endParaRPr>
              </a:p>
            </p:txBody>
          </p:sp>
          <p:sp>
            <p:nvSpPr>
              <p:cNvPr id="12" name="椭圆 17">
                <a:extLst>
                  <a:ext uri="{FF2B5EF4-FFF2-40B4-BE49-F238E27FC236}">
                    <a16:creationId xmlns:a16="http://schemas.microsoft.com/office/drawing/2014/main" id="{2120831A-B5F8-700B-808B-E5D108028AD4}"/>
                  </a:ext>
                </a:extLst>
              </p:cNvPr>
              <p:cNvSpPr/>
              <p:nvPr/>
            </p:nvSpPr>
            <p:spPr>
              <a:xfrm>
                <a:off x="5098396" y="1265539"/>
                <a:ext cx="2433780" cy="2433781"/>
              </a:xfrm>
              <a:prstGeom prst="ellipse">
                <a:avLst/>
              </a:prstGeom>
              <a:solidFill>
                <a:schemeClr val="tx1">
                  <a:alpha val="4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ea typeface="Adobe 仿宋 Std R" panose="02020400000000000000" pitchFamily="18" charset="-122"/>
                </a:endParaRPr>
              </a:p>
            </p:txBody>
          </p:sp>
          <p:sp>
            <p:nvSpPr>
              <p:cNvPr id="13" name="椭圆 18">
                <a:extLst>
                  <a:ext uri="{FF2B5EF4-FFF2-40B4-BE49-F238E27FC236}">
                    <a16:creationId xmlns:a16="http://schemas.microsoft.com/office/drawing/2014/main" id="{BA966E5C-2E88-C1F0-DF8C-D5357F48A611}"/>
                  </a:ext>
                </a:extLst>
              </p:cNvPr>
              <p:cNvSpPr/>
              <p:nvPr/>
            </p:nvSpPr>
            <p:spPr>
              <a:xfrm>
                <a:off x="4985288" y="1318192"/>
                <a:ext cx="2433780" cy="2433781"/>
              </a:xfrm>
              <a:prstGeom prst="ellipse">
                <a:avLst/>
              </a:prstGeom>
              <a:solidFill>
                <a:schemeClr val="tx1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ea typeface="Adobe 仿宋 Std R" panose="02020400000000000000" pitchFamily="18" charset="-122"/>
                </a:endParaRPr>
              </a:p>
            </p:txBody>
          </p:sp>
        </p:grpSp>
        <p:sp>
          <p:nvSpPr>
            <p:cNvPr id="6" name="文本框 19">
              <a:extLst>
                <a:ext uri="{FF2B5EF4-FFF2-40B4-BE49-F238E27FC236}">
                  <a16:creationId xmlns:a16="http://schemas.microsoft.com/office/drawing/2014/main" id="{B6C120B1-6402-DEA0-0065-50B1AFF44808}"/>
                </a:ext>
              </a:extLst>
            </p:cNvPr>
            <p:cNvSpPr txBox="1"/>
            <p:nvPr/>
          </p:nvSpPr>
          <p:spPr>
            <a:xfrm>
              <a:off x="11071972" y="5999063"/>
              <a:ext cx="1035745" cy="5537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000" b="1" dirty="0">
                  <a:solidFill>
                    <a:prstClr val="white"/>
                  </a:solidFill>
                  <a:latin typeface="Adobe 仿宋 Std R" panose="02020400000000000000" pitchFamily="18" charset="-122"/>
                  <a:ea typeface="Adobe 仿宋 Std R" panose="02020400000000000000" pitchFamily="18" charset="-122"/>
                </a:rPr>
                <a:t>10</a:t>
              </a:r>
              <a:endParaRPr lang="en-US" altLang="zh-CN" sz="2000" b="1" dirty="0">
                <a:solidFill>
                  <a:prstClr val="white"/>
                </a:solidFill>
                <a:latin typeface="Adobe 仿宋 Std R" panose="02020400000000000000" pitchFamily="18" charset="-122"/>
                <a:ea typeface="Adobe 仿宋 Std R" panose="02020400000000000000" pitchFamily="18" charset="-122"/>
              </a:endParaRPr>
            </a:p>
          </p:txBody>
        </p:sp>
      </p:grp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6034D914-D066-E001-37DC-BBD5C6B6D36D}"/>
              </a:ext>
            </a:extLst>
          </p:cNvPr>
          <p:cNvSpPr txBox="1"/>
          <p:nvPr/>
        </p:nvSpPr>
        <p:spPr>
          <a:xfrm>
            <a:off x="9708500" y="6358384"/>
            <a:ext cx="2282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rgbClr val="555555"/>
                </a:solidFill>
                <a:latin typeface="Noto Sans TC" panose="020B0800000000000000" pitchFamily="34" charset="-120"/>
                <a:ea typeface="Noto Sans TC" panose="020B0800000000000000" pitchFamily="34" charset="-120"/>
              </a:rPr>
              <a:t>參考手冊第</a:t>
            </a:r>
            <a:r>
              <a:rPr lang="en-US" altLang="zh-TW" dirty="0">
                <a:solidFill>
                  <a:srgbClr val="555555"/>
                </a:solidFill>
                <a:latin typeface="Noto Sans TC" panose="020B0800000000000000" pitchFamily="34" charset="-120"/>
                <a:ea typeface="Noto Sans TC" panose="020B0800000000000000" pitchFamily="34" charset="-120"/>
              </a:rPr>
              <a:t>11</a:t>
            </a:r>
            <a:r>
              <a:rPr lang="zh-TW" altLang="en-US" dirty="0">
                <a:solidFill>
                  <a:srgbClr val="555555"/>
                </a:solidFill>
                <a:latin typeface="Noto Sans TC" panose="020B0800000000000000" pitchFamily="34" charset="-120"/>
                <a:ea typeface="Noto Sans TC" panose="020B0800000000000000" pitchFamily="34" charset="-120"/>
              </a:rPr>
              <a:t>頁</a:t>
            </a:r>
            <a:endParaRPr lang="zh-TW" altLang="zh-TW" dirty="0">
              <a:solidFill>
                <a:srgbClr val="555555"/>
              </a:solidFill>
              <a:latin typeface="Noto Sans TC" panose="020B0800000000000000" pitchFamily="34" charset="-120"/>
              <a:ea typeface="Noto Sans TC" panose="020B08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002630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80C87F-60CB-8921-CFED-FE17A5BFAF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>
            <a:extLst>
              <a:ext uri="{FF2B5EF4-FFF2-40B4-BE49-F238E27FC236}">
                <a16:creationId xmlns:a16="http://schemas.microsoft.com/office/drawing/2014/main" id="{D93BD920-69AC-C717-14D9-48583EF19831}"/>
              </a:ext>
            </a:extLst>
          </p:cNvPr>
          <p:cNvSpPr/>
          <p:nvPr/>
        </p:nvSpPr>
        <p:spPr>
          <a:xfrm>
            <a:off x="98156" y="96112"/>
            <a:ext cx="11995688" cy="6661149"/>
          </a:xfrm>
          <a:prstGeom prst="rect">
            <a:avLst/>
          </a:prstGeom>
          <a:noFill/>
          <a:ln w="63500" cmpd="thickThin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Adobe 仿宋 Std R" panose="02020400000000000000" pitchFamily="18" charset="-122"/>
            </a:endParaRPr>
          </a:p>
        </p:txBody>
      </p:sp>
      <p:grpSp>
        <p:nvGrpSpPr>
          <p:cNvPr id="30" name="组合 20">
            <a:extLst>
              <a:ext uri="{FF2B5EF4-FFF2-40B4-BE49-F238E27FC236}">
                <a16:creationId xmlns:a16="http://schemas.microsoft.com/office/drawing/2014/main" id="{4C70ABBA-CB13-8CAE-1CF6-44F1EA9B1149}"/>
              </a:ext>
            </a:extLst>
          </p:cNvPr>
          <p:cNvGrpSpPr/>
          <p:nvPr/>
        </p:nvGrpSpPr>
        <p:grpSpPr>
          <a:xfrm>
            <a:off x="4899894" y="1126944"/>
            <a:ext cx="7193950" cy="116206"/>
            <a:chOff x="5108253" y="1177442"/>
            <a:chExt cx="1975492" cy="49074"/>
          </a:xfrm>
        </p:grpSpPr>
        <p:cxnSp>
          <p:nvCxnSpPr>
            <p:cNvPr id="31" name="直接连接符 21">
              <a:extLst>
                <a:ext uri="{FF2B5EF4-FFF2-40B4-BE49-F238E27FC236}">
                  <a16:creationId xmlns:a16="http://schemas.microsoft.com/office/drawing/2014/main" id="{ADDC554B-ED15-D64B-02F3-4784581FDB64}"/>
                </a:ext>
              </a:extLst>
            </p:cNvPr>
            <p:cNvCxnSpPr/>
            <p:nvPr/>
          </p:nvCxnSpPr>
          <p:spPr>
            <a:xfrm>
              <a:off x="5108253" y="1226516"/>
              <a:ext cx="1975491" cy="0"/>
            </a:xfrm>
            <a:prstGeom prst="line">
              <a:avLst/>
            </a:prstGeom>
            <a:ln w="22225" cmpd="sng">
              <a:solidFill>
                <a:schemeClr val="tx1">
                  <a:lumMod val="75000"/>
                  <a:lumOff val="25000"/>
                  <a:alpha val="83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22">
              <a:extLst>
                <a:ext uri="{FF2B5EF4-FFF2-40B4-BE49-F238E27FC236}">
                  <a16:creationId xmlns:a16="http://schemas.microsoft.com/office/drawing/2014/main" id="{48E3E4DC-9D28-FA72-FB83-773CA91A4F86}"/>
                </a:ext>
              </a:extLst>
            </p:cNvPr>
            <p:cNvCxnSpPr/>
            <p:nvPr/>
          </p:nvCxnSpPr>
          <p:spPr>
            <a:xfrm>
              <a:off x="5108254" y="1177442"/>
              <a:ext cx="1975491" cy="0"/>
            </a:xfrm>
            <a:prstGeom prst="line">
              <a:avLst/>
            </a:prstGeom>
            <a:ln w="28575" cmpd="sng">
              <a:solidFill>
                <a:schemeClr val="tx1">
                  <a:lumMod val="75000"/>
                  <a:lumOff val="25000"/>
                  <a:alpha val="83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组合 23">
            <a:extLst>
              <a:ext uri="{FF2B5EF4-FFF2-40B4-BE49-F238E27FC236}">
                <a16:creationId xmlns:a16="http://schemas.microsoft.com/office/drawing/2014/main" id="{88DA7F85-68E5-3E17-A92C-0AB59A5D5AD6}"/>
              </a:ext>
            </a:extLst>
          </p:cNvPr>
          <p:cNvGrpSpPr/>
          <p:nvPr/>
        </p:nvGrpSpPr>
        <p:grpSpPr>
          <a:xfrm>
            <a:off x="1364071" y="209245"/>
            <a:ext cx="2016626" cy="278698"/>
            <a:chOff x="7150100" y="4803775"/>
            <a:chExt cx="2317750" cy="668338"/>
          </a:xfrm>
        </p:grpSpPr>
        <p:sp>
          <p:nvSpPr>
            <p:cNvPr id="40" name="Freeform 31">
              <a:extLst>
                <a:ext uri="{FF2B5EF4-FFF2-40B4-BE49-F238E27FC236}">
                  <a16:creationId xmlns:a16="http://schemas.microsoft.com/office/drawing/2014/main" id="{B241DBEB-1A6D-23C5-18B3-325165D3BB60}"/>
                </a:ext>
              </a:extLst>
            </p:cNvPr>
            <p:cNvSpPr>
              <a:spLocks/>
            </p:cNvSpPr>
            <p:nvPr/>
          </p:nvSpPr>
          <p:spPr bwMode="auto">
            <a:xfrm>
              <a:off x="8074025" y="4803775"/>
              <a:ext cx="466725" cy="533400"/>
            </a:xfrm>
            <a:custGeom>
              <a:avLst/>
              <a:gdLst>
                <a:gd name="T0" fmla="*/ 60 w 124"/>
                <a:gd name="T1" fmla="*/ 95 h 140"/>
                <a:gd name="T2" fmla="*/ 41 w 124"/>
                <a:gd name="T3" fmla="*/ 42 h 140"/>
                <a:gd name="T4" fmla="*/ 84 w 124"/>
                <a:gd name="T5" fmla="*/ 42 h 140"/>
                <a:gd name="T6" fmla="*/ 65 w 124"/>
                <a:gd name="T7" fmla="*/ 95 h 140"/>
                <a:gd name="T8" fmla="*/ 124 w 124"/>
                <a:gd name="T9" fmla="*/ 140 h 140"/>
                <a:gd name="T10" fmla="*/ 62 w 124"/>
                <a:gd name="T11" fmla="*/ 98 h 140"/>
                <a:gd name="T12" fmla="*/ 0 w 124"/>
                <a:gd name="T13" fmla="*/ 140 h 140"/>
                <a:gd name="T14" fmla="*/ 60 w 124"/>
                <a:gd name="T15" fmla="*/ 95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40">
                  <a:moveTo>
                    <a:pt x="60" y="95"/>
                  </a:moveTo>
                  <a:cubicBezTo>
                    <a:pt x="49" y="80"/>
                    <a:pt x="40" y="61"/>
                    <a:pt x="41" y="42"/>
                  </a:cubicBezTo>
                  <a:cubicBezTo>
                    <a:pt x="44" y="0"/>
                    <a:pt x="81" y="0"/>
                    <a:pt x="84" y="42"/>
                  </a:cubicBezTo>
                  <a:cubicBezTo>
                    <a:pt x="85" y="61"/>
                    <a:pt x="76" y="80"/>
                    <a:pt x="65" y="95"/>
                  </a:cubicBezTo>
                  <a:cubicBezTo>
                    <a:pt x="80" y="114"/>
                    <a:pt x="100" y="135"/>
                    <a:pt x="124" y="140"/>
                  </a:cubicBezTo>
                  <a:cubicBezTo>
                    <a:pt x="102" y="139"/>
                    <a:pt x="77" y="117"/>
                    <a:pt x="62" y="98"/>
                  </a:cubicBezTo>
                  <a:cubicBezTo>
                    <a:pt x="48" y="117"/>
                    <a:pt x="23" y="139"/>
                    <a:pt x="0" y="140"/>
                  </a:cubicBezTo>
                  <a:cubicBezTo>
                    <a:pt x="24" y="135"/>
                    <a:pt x="45" y="114"/>
                    <a:pt x="60" y="95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Adobe 仿宋 Std R" panose="02020400000000000000" pitchFamily="18" charset="-122"/>
              </a:endParaRPr>
            </a:p>
          </p:txBody>
        </p:sp>
        <p:sp>
          <p:nvSpPr>
            <p:cNvPr id="41" name="Freeform 32">
              <a:extLst>
                <a:ext uri="{FF2B5EF4-FFF2-40B4-BE49-F238E27FC236}">
                  <a16:creationId xmlns:a16="http://schemas.microsoft.com/office/drawing/2014/main" id="{5371AAAF-4049-943B-3E80-0862066C0D1A}"/>
                </a:ext>
              </a:extLst>
            </p:cNvPr>
            <p:cNvSpPr>
              <a:spLocks/>
            </p:cNvSpPr>
            <p:nvPr/>
          </p:nvSpPr>
          <p:spPr bwMode="auto">
            <a:xfrm>
              <a:off x="8702675" y="5368925"/>
              <a:ext cx="765175" cy="22225"/>
            </a:xfrm>
            <a:custGeom>
              <a:avLst/>
              <a:gdLst>
                <a:gd name="T0" fmla="*/ 101 w 203"/>
                <a:gd name="T1" fmla="*/ 6 h 6"/>
                <a:gd name="T2" fmla="*/ 0 w 203"/>
                <a:gd name="T3" fmla="*/ 3 h 6"/>
                <a:gd name="T4" fmla="*/ 101 w 203"/>
                <a:gd name="T5" fmla="*/ 0 h 6"/>
                <a:gd name="T6" fmla="*/ 203 w 203"/>
                <a:gd name="T7" fmla="*/ 4 h 6"/>
                <a:gd name="T8" fmla="*/ 101 w 203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">
                  <a:moveTo>
                    <a:pt x="101" y="6"/>
                  </a:moveTo>
                  <a:cubicBezTo>
                    <a:pt x="68" y="6"/>
                    <a:pt x="34" y="6"/>
                    <a:pt x="0" y="3"/>
                  </a:cubicBezTo>
                  <a:cubicBezTo>
                    <a:pt x="35" y="0"/>
                    <a:pt x="68" y="0"/>
                    <a:pt x="101" y="0"/>
                  </a:cubicBezTo>
                  <a:cubicBezTo>
                    <a:pt x="134" y="0"/>
                    <a:pt x="168" y="1"/>
                    <a:pt x="203" y="4"/>
                  </a:cubicBezTo>
                  <a:cubicBezTo>
                    <a:pt x="166" y="6"/>
                    <a:pt x="101" y="6"/>
                    <a:pt x="101" y="6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Adobe 仿宋 Std R" panose="02020400000000000000" pitchFamily="18" charset="-122"/>
              </a:endParaRPr>
            </a:p>
          </p:txBody>
        </p:sp>
        <p:sp>
          <p:nvSpPr>
            <p:cNvPr id="42" name="Freeform 33">
              <a:extLst>
                <a:ext uri="{FF2B5EF4-FFF2-40B4-BE49-F238E27FC236}">
                  <a16:creationId xmlns:a16="http://schemas.microsoft.com/office/drawing/2014/main" id="{9DE6B29D-927D-A126-E2EE-6401752BFFCE}"/>
                </a:ext>
              </a:extLst>
            </p:cNvPr>
            <p:cNvSpPr>
              <a:spLocks/>
            </p:cNvSpPr>
            <p:nvPr/>
          </p:nvSpPr>
          <p:spPr bwMode="auto">
            <a:xfrm>
              <a:off x="7150100" y="5368925"/>
              <a:ext cx="765175" cy="22225"/>
            </a:xfrm>
            <a:custGeom>
              <a:avLst/>
              <a:gdLst>
                <a:gd name="T0" fmla="*/ 102 w 203"/>
                <a:gd name="T1" fmla="*/ 6 h 6"/>
                <a:gd name="T2" fmla="*/ 203 w 203"/>
                <a:gd name="T3" fmla="*/ 3 h 6"/>
                <a:gd name="T4" fmla="*/ 102 w 203"/>
                <a:gd name="T5" fmla="*/ 0 h 6"/>
                <a:gd name="T6" fmla="*/ 0 w 203"/>
                <a:gd name="T7" fmla="*/ 4 h 6"/>
                <a:gd name="T8" fmla="*/ 102 w 203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">
                  <a:moveTo>
                    <a:pt x="102" y="6"/>
                  </a:moveTo>
                  <a:cubicBezTo>
                    <a:pt x="135" y="6"/>
                    <a:pt x="169" y="6"/>
                    <a:pt x="203" y="3"/>
                  </a:cubicBezTo>
                  <a:cubicBezTo>
                    <a:pt x="168" y="0"/>
                    <a:pt x="135" y="0"/>
                    <a:pt x="102" y="0"/>
                  </a:cubicBezTo>
                  <a:cubicBezTo>
                    <a:pt x="68" y="0"/>
                    <a:pt x="35" y="1"/>
                    <a:pt x="0" y="4"/>
                  </a:cubicBezTo>
                  <a:cubicBezTo>
                    <a:pt x="36" y="6"/>
                    <a:pt x="102" y="6"/>
                    <a:pt x="102" y="6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Adobe 仿宋 Std R" panose="02020400000000000000" pitchFamily="18" charset="-122"/>
              </a:endParaRPr>
            </a:p>
          </p:txBody>
        </p:sp>
        <p:sp>
          <p:nvSpPr>
            <p:cNvPr id="43" name="Freeform 34">
              <a:extLst>
                <a:ext uri="{FF2B5EF4-FFF2-40B4-BE49-F238E27FC236}">
                  <a16:creationId xmlns:a16="http://schemas.microsoft.com/office/drawing/2014/main" id="{E39FCEF9-9EBB-A3AF-4695-DAC8A1862F62}"/>
                </a:ext>
              </a:extLst>
            </p:cNvPr>
            <p:cNvSpPr>
              <a:spLocks/>
            </p:cNvSpPr>
            <p:nvPr/>
          </p:nvSpPr>
          <p:spPr bwMode="auto">
            <a:xfrm>
              <a:off x="7862888" y="5092700"/>
              <a:ext cx="893763" cy="379413"/>
            </a:xfrm>
            <a:custGeom>
              <a:avLst/>
              <a:gdLst>
                <a:gd name="T0" fmla="*/ 118 w 237"/>
                <a:gd name="T1" fmla="*/ 61 h 99"/>
                <a:gd name="T2" fmla="*/ 160 w 237"/>
                <a:gd name="T3" fmla="*/ 86 h 99"/>
                <a:gd name="T4" fmla="*/ 226 w 237"/>
                <a:gd name="T5" fmla="*/ 28 h 99"/>
                <a:gd name="T6" fmla="*/ 178 w 237"/>
                <a:gd name="T7" fmla="*/ 10 h 99"/>
                <a:gd name="T8" fmla="*/ 184 w 237"/>
                <a:gd name="T9" fmla="*/ 64 h 99"/>
                <a:gd name="T10" fmla="*/ 213 w 237"/>
                <a:gd name="T11" fmla="*/ 52 h 99"/>
                <a:gd name="T12" fmla="*/ 199 w 237"/>
                <a:gd name="T13" fmla="*/ 29 h 99"/>
                <a:gd name="T14" fmla="*/ 183 w 237"/>
                <a:gd name="T15" fmla="*/ 44 h 99"/>
                <a:gd name="T16" fmla="*/ 193 w 237"/>
                <a:gd name="T17" fmla="*/ 32 h 99"/>
                <a:gd name="T18" fmla="*/ 210 w 237"/>
                <a:gd name="T19" fmla="*/ 51 h 99"/>
                <a:gd name="T20" fmla="*/ 185 w 237"/>
                <a:gd name="T21" fmla="*/ 61 h 99"/>
                <a:gd name="T22" fmla="*/ 180 w 237"/>
                <a:gd name="T23" fmla="*/ 13 h 99"/>
                <a:gd name="T24" fmla="*/ 224 w 237"/>
                <a:gd name="T25" fmla="*/ 33 h 99"/>
                <a:gd name="T26" fmla="*/ 162 w 237"/>
                <a:gd name="T27" fmla="*/ 84 h 99"/>
                <a:gd name="T28" fmla="*/ 119 w 237"/>
                <a:gd name="T29" fmla="*/ 54 h 99"/>
                <a:gd name="T30" fmla="*/ 74 w 237"/>
                <a:gd name="T31" fmla="*/ 84 h 99"/>
                <a:gd name="T32" fmla="*/ 13 w 237"/>
                <a:gd name="T33" fmla="*/ 33 h 99"/>
                <a:gd name="T34" fmla="*/ 57 w 237"/>
                <a:gd name="T35" fmla="*/ 13 h 99"/>
                <a:gd name="T36" fmla="*/ 52 w 237"/>
                <a:gd name="T37" fmla="*/ 61 h 99"/>
                <a:gd name="T38" fmla="*/ 27 w 237"/>
                <a:gd name="T39" fmla="*/ 51 h 99"/>
                <a:gd name="T40" fmla="*/ 44 w 237"/>
                <a:gd name="T41" fmla="*/ 32 h 99"/>
                <a:gd name="T42" fmla="*/ 54 w 237"/>
                <a:gd name="T43" fmla="*/ 44 h 99"/>
                <a:gd name="T44" fmla="*/ 37 w 237"/>
                <a:gd name="T45" fmla="*/ 29 h 99"/>
                <a:gd name="T46" fmla="*/ 24 w 237"/>
                <a:gd name="T47" fmla="*/ 52 h 99"/>
                <a:gd name="T48" fmla="*/ 53 w 237"/>
                <a:gd name="T49" fmla="*/ 64 h 99"/>
                <a:gd name="T50" fmla="*/ 59 w 237"/>
                <a:gd name="T51" fmla="*/ 10 h 99"/>
                <a:gd name="T52" fmla="*/ 11 w 237"/>
                <a:gd name="T53" fmla="*/ 28 h 99"/>
                <a:gd name="T54" fmla="*/ 76 w 237"/>
                <a:gd name="T55" fmla="*/ 86 h 99"/>
                <a:gd name="T56" fmla="*/ 118 w 237"/>
                <a:gd name="T57" fmla="*/ 61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37" h="99">
                  <a:moveTo>
                    <a:pt x="118" y="61"/>
                  </a:moveTo>
                  <a:cubicBezTo>
                    <a:pt x="129" y="73"/>
                    <a:pt x="144" y="82"/>
                    <a:pt x="160" y="86"/>
                  </a:cubicBezTo>
                  <a:cubicBezTo>
                    <a:pt x="216" y="99"/>
                    <a:pt x="237" y="56"/>
                    <a:pt x="226" y="28"/>
                  </a:cubicBezTo>
                  <a:cubicBezTo>
                    <a:pt x="219" y="8"/>
                    <a:pt x="196" y="0"/>
                    <a:pt x="178" y="10"/>
                  </a:cubicBezTo>
                  <a:cubicBezTo>
                    <a:pt x="157" y="22"/>
                    <a:pt x="160" y="56"/>
                    <a:pt x="184" y="64"/>
                  </a:cubicBezTo>
                  <a:cubicBezTo>
                    <a:pt x="194" y="68"/>
                    <a:pt x="208" y="65"/>
                    <a:pt x="213" y="52"/>
                  </a:cubicBezTo>
                  <a:cubicBezTo>
                    <a:pt x="216" y="42"/>
                    <a:pt x="209" y="31"/>
                    <a:pt x="199" y="29"/>
                  </a:cubicBezTo>
                  <a:cubicBezTo>
                    <a:pt x="190" y="27"/>
                    <a:pt x="181" y="34"/>
                    <a:pt x="183" y="44"/>
                  </a:cubicBezTo>
                  <a:cubicBezTo>
                    <a:pt x="183" y="41"/>
                    <a:pt x="185" y="33"/>
                    <a:pt x="193" y="32"/>
                  </a:cubicBezTo>
                  <a:cubicBezTo>
                    <a:pt x="204" y="30"/>
                    <a:pt x="213" y="42"/>
                    <a:pt x="210" y="51"/>
                  </a:cubicBezTo>
                  <a:cubicBezTo>
                    <a:pt x="207" y="63"/>
                    <a:pt x="194" y="64"/>
                    <a:pt x="185" y="61"/>
                  </a:cubicBezTo>
                  <a:cubicBezTo>
                    <a:pt x="164" y="53"/>
                    <a:pt x="161" y="24"/>
                    <a:pt x="180" y="13"/>
                  </a:cubicBezTo>
                  <a:cubicBezTo>
                    <a:pt x="197" y="3"/>
                    <a:pt x="219" y="13"/>
                    <a:pt x="224" y="33"/>
                  </a:cubicBezTo>
                  <a:cubicBezTo>
                    <a:pt x="231" y="59"/>
                    <a:pt x="212" y="96"/>
                    <a:pt x="162" y="84"/>
                  </a:cubicBezTo>
                  <a:cubicBezTo>
                    <a:pt x="146" y="80"/>
                    <a:pt x="127" y="69"/>
                    <a:pt x="119" y="54"/>
                  </a:cubicBezTo>
                  <a:cubicBezTo>
                    <a:pt x="109" y="69"/>
                    <a:pt x="92" y="80"/>
                    <a:pt x="74" y="84"/>
                  </a:cubicBezTo>
                  <a:cubicBezTo>
                    <a:pt x="25" y="96"/>
                    <a:pt x="6" y="59"/>
                    <a:pt x="13" y="33"/>
                  </a:cubicBezTo>
                  <a:cubicBezTo>
                    <a:pt x="18" y="13"/>
                    <a:pt x="40" y="3"/>
                    <a:pt x="57" y="13"/>
                  </a:cubicBezTo>
                  <a:cubicBezTo>
                    <a:pt x="75" y="24"/>
                    <a:pt x="73" y="53"/>
                    <a:pt x="52" y="61"/>
                  </a:cubicBezTo>
                  <a:cubicBezTo>
                    <a:pt x="43" y="64"/>
                    <a:pt x="30" y="63"/>
                    <a:pt x="27" y="51"/>
                  </a:cubicBezTo>
                  <a:cubicBezTo>
                    <a:pt x="24" y="42"/>
                    <a:pt x="33" y="30"/>
                    <a:pt x="44" y="32"/>
                  </a:cubicBezTo>
                  <a:cubicBezTo>
                    <a:pt x="52" y="33"/>
                    <a:pt x="54" y="41"/>
                    <a:pt x="54" y="44"/>
                  </a:cubicBezTo>
                  <a:cubicBezTo>
                    <a:pt x="56" y="34"/>
                    <a:pt x="47" y="27"/>
                    <a:pt x="37" y="29"/>
                  </a:cubicBezTo>
                  <a:cubicBezTo>
                    <a:pt x="28" y="31"/>
                    <a:pt x="21" y="42"/>
                    <a:pt x="24" y="52"/>
                  </a:cubicBezTo>
                  <a:cubicBezTo>
                    <a:pt x="29" y="65"/>
                    <a:pt x="43" y="68"/>
                    <a:pt x="53" y="64"/>
                  </a:cubicBezTo>
                  <a:cubicBezTo>
                    <a:pt x="77" y="56"/>
                    <a:pt x="80" y="22"/>
                    <a:pt x="59" y="10"/>
                  </a:cubicBezTo>
                  <a:cubicBezTo>
                    <a:pt x="41" y="0"/>
                    <a:pt x="18" y="8"/>
                    <a:pt x="11" y="28"/>
                  </a:cubicBezTo>
                  <a:cubicBezTo>
                    <a:pt x="0" y="56"/>
                    <a:pt x="21" y="99"/>
                    <a:pt x="76" y="86"/>
                  </a:cubicBezTo>
                  <a:cubicBezTo>
                    <a:pt x="92" y="82"/>
                    <a:pt x="108" y="73"/>
                    <a:pt x="118" y="61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Adobe 仿宋 Std R" panose="02020400000000000000" pitchFamily="18" charset="-122"/>
              </a:endParaRPr>
            </a:p>
          </p:txBody>
        </p:sp>
      </p:grpSp>
      <p:sp>
        <p:nvSpPr>
          <p:cNvPr id="45" name="文本框 28">
            <a:extLst>
              <a:ext uri="{FF2B5EF4-FFF2-40B4-BE49-F238E27FC236}">
                <a16:creationId xmlns:a16="http://schemas.microsoft.com/office/drawing/2014/main" id="{3A153847-FD30-EDB4-A334-8B3988A5676D}"/>
              </a:ext>
            </a:extLst>
          </p:cNvPr>
          <p:cNvSpPr txBox="1"/>
          <p:nvPr/>
        </p:nvSpPr>
        <p:spPr>
          <a:xfrm>
            <a:off x="1060423" y="562506"/>
            <a:ext cx="26802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spcBef>
                <a:spcPct val="0"/>
              </a:spcBef>
              <a:defRPr sz="3200" b="1">
                <a:solidFill>
                  <a:srgbClr val="262626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u Gothic UI Semibold" panose="020B0700000000000000" pitchFamily="34" charset="-128"/>
                <a:ea typeface="Yu Gothic UI Semibold" panose="020B0700000000000000" pitchFamily="34" charset="-128"/>
              </a:defRPr>
            </a:lvl1pPr>
          </a:lstStyle>
          <a:p>
            <a:r>
              <a:rPr lang="zh-TW" altLang="en-US" dirty="0">
                <a:effectLst/>
              </a:rPr>
              <a:t>系統規格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5512309-6EFC-6689-DB44-2779E0904E76}"/>
              </a:ext>
            </a:extLst>
          </p:cNvPr>
          <p:cNvSpPr/>
          <p:nvPr/>
        </p:nvSpPr>
        <p:spPr>
          <a:xfrm>
            <a:off x="9506989" y="668949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sz="2000" b="1" dirty="0">
                <a:latin typeface="Adobe 仿宋 Std R" panose="02020400000000000000" pitchFamily="18" charset="-122"/>
                <a:ea typeface="Adobe 仿宋 Std R" panose="02020400000000000000" pitchFamily="18" charset="-122"/>
              </a:rPr>
              <a:t>系統架構</a:t>
            </a:r>
            <a:endParaRPr lang="en-US" altLang="zh-CN" sz="2000" b="1" dirty="0">
              <a:latin typeface="Adobe 仿宋 Std R" panose="02020400000000000000" pitchFamily="18" charset="-122"/>
              <a:ea typeface="Adobe 仿宋 Std R" panose="02020400000000000000" pitchFamily="18" charset="-122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935E34A5-3EFF-63F5-8449-9A0893695448}"/>
              </a:ext>
            </a:extLst>
          </p:cNvPr>
          <p:cNvSpPr txBox="1"/>
          <p:nvPr/>
        </p:nvSpPr>
        <p:spPr>
          <a:xfrm>
            <a:off x="427839" y="6342077"/>
            <a:ext cx="22827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rgbClr val="555555"/>
                </a:solidFill>
                <a:latin typeface="Noto Sans TC" panose="020B0800000000000000" pitchFamily="34" charset="-120"/>
                <a:ea typeface="Noto Sans TC" panose="020B0800000000000000" pitchFamily="34" charset="-120"/>
              </a:rPr>
              <a:t>報告人</a:t>
            </a:r>
            <a:r>
              <a:rPr lang="en-US" altLang="zh-TW" sz="2400" dirty="0">
                <a:solidFill>
                  <a:srgbClr val="555555"/>
                </a:solidFill>
                <a:latin typeface="Noto Sans TC" panose="020B0800000000000000" pitchFamily="34" charset="-120"/>
                <a:ea typeface="Noto Sans TC" panose="020B0800000000000000" pitchFamily="34" charset="-120"/>
              </a:rPr>
              <a:t>:</a:t>
            </a:r>
            <a:r>
              <a:rPr lang="zh-TW" altLang="en-US" sz="2400" dirty="0">
                <a:solidFill>
                  <a:srgbClr val="555555"/>
                </a:solidFill>
                <a:latin typeface="Noto Sans TC" panose="020B0800000000000000" pitchFamily="34" charset="-120"/>
                <a:ea typeface="Noto Sans TC" panose="020B0800000000000000" pitchFamily="34" charset="-120"/>
              </a:rPr>
              <a:t>張楷偉</a:t>
            </a:r>
            <a:endParaRPr lang="zh-TW" altLang="zh-TW" sz="2400" dirty="0">
              <a:solidFill>
                <a:srgbClr val="555555"/>
              </a:solidFill>
              <a:latin typeface="Noto Sans TC" panose="020B0800000000000000" pitchFamily="34" charset="-120"/>
              <a:ea typeface="Noto Sans TC" panose="020B0800000000000000" pitchFamily="34" charset="-12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085B0A74-EAE4-6AEC-B8BD-4373DBC03FCE}"/>
              </a:ext>
            </a:extLst>
          </p:cNvPr>
          <p:cNvSpPr/>
          <p:nvPr/>
        </p:nvSpPr>
        <p:spPr>
          <a:xfrm>
            <a:off x="6147295" y="670227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b="1" dirty="0">
                <a:solidFill>
                  <a:schemeClr val="bg2">
                    <a:lumMod val="75000"/>
                  </a:schemeClr>
                </a:solidFill>
                <a:latin typeface="Adobe 仿宋 Std R" panose="02020400000000000000" pitchFamily="18" charset="-122"/>
                <a:ea typeface="Adobe 仿宋 Std R" panose="02020400000000000000" pitchFamily="18" charset="-122"/>
              </a:rPr>
              <a:t>系統環境</a:t>
            </a:r>
            <a:endParaRPr lang="en-US" altLang="zh-CN" b="1" dirty="0">
              <a:solidFill>
                <a:schemeClr val="bg2">
                  <a:lumMod val="75000"/>
                </a:schemeClr>
              </a:solidFill>
              <a:latin typeface="Adobe 仿宋 Std R" panose="02020400000000000000" pitchFamily="18" charset="-122"/>
              <a:ea typeface="Adobe 仿宋 Std R" panose="02020400000000000000" pitchFamily="18" charset="-122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33A9145-A618-B583-63E5-B5AC5E9C96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849" y="1661830"/>
            <a:ext cx="10714892" cy="4085303"/>
          </a:xfrm>
          <a:prstGeom prst="rect">
            <a:avLst/>
          </a:prstGeom>
        </p:spPr>
      </p:pic>
      <p:grpSp>
        <p:nvGrpSpPr>
          <p:cNvPr id="8" name="群組 7">
            <a:extLst>
              <a:ext uri="{FF2B5EF4-FFF2-40B4-BE49-F238E27FC236}">
                <a16:creationId xmlns:a16="http://schemas.microsoft.com/office/drawing/2014/main" id="{0B50D010-B47B-E302-D63B-FB4EAB5F28F7}"/>
              </a:ext>
            </a:extLst>
          </p:cNvPr>
          <p:cNvGrpSpPr/>
          <p:nvPr/>
        </p:nvGrpSpPr>
        <p:grpSpPr>
          <a:xfrm>
            <a:off x="11359373" y="6113252"/>
            <a:ext cx="748344" cy="577025"/>
            <a:chOff x="11071972" y="5891646"/>
            <a:chExt cx="1035745" cy="798631"/>
          </a:xfrm>
        </p:grpSpPr>
        <p:grpSp>
          <p:nvGrpSpPr>
            <p:cNvPr id="10" name="组合 15">
              <a:extLst>
                <a:ext uri="{FF2B5EF4-FFF2-40B4-BE49-F238E27FC236}">
                  <a16:creationId xmlns:a16="http://schemas.microsoft.com/office/drawing/2014/main" id="{B1CE31ED-302F-1AEB-000D-AEED8F95F0D8}"/>
                </a:ext>
              </a:extLst>
            </p:cNvPr>
            <p:cNvGrpSpPr/>
            <p:nvPr/>
          </p:nvGrpSpPr>
          <p:grpSpPr>
            <a:xfrm>
              <a:off x="11177406" y="5891646"/>
              <a:ext cx="804793" cy="798631"/>
              <a:chOff x="4985288" y="1224585"/>
              <a:chExt cx="2546888" cy="2527388"/>
            </a:xfrm>
            <a:effectLst/>
          </p:grpSpPr>
          <p:sp>
            <p:nvSpPr>
              <p:cNvPr id="12" name="椭圆 16">
                <a:extLst>
                  <a:ext uri="{FF2B5EF4-FFF2-40B4-BE49-F238E27FC236}">
                    <a16:creationId xmlns:a16="http://schemas.microsoft.com/office/drawing/2014/main" id="{834F9DE4-712A-DF9B-4863-17DAE4FD392B}"/>
                  </a:ext>
                </a:extLst>
              </p:cNvPr>
              <p:cNvSpPr/>
              <p:nvPr/>
            </p:nvSpPr>
            <p:spPr>
              <a:xfrm>
                <a:off x="5012590" y="1224585"/>
                <a:ext cx="2433780" cy="2433781"/>
              </a:xfrm>
              <a:prstGeom prst="ellipse">
                <a:avLst/>
              </a:prstGeom>
              <a:solidFill>
                <a:schemeClr val="tx1">
                  <a:alpha val="3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ea typeface="Adobe 仿宋 Std R" panose="02020400000000000000" pitchFamily="18" charset="-122"/>
                </a:endParaRPr>
              </a:p>
            </p:txBody>
          </p:sp>
          <p:sp>
            <p:nvSpPr>
              <p:cNvPr id="14" name="椭圆 17">
                <a:extLst>
                  <a:ext uri="{FF2B5EF4-FFF2-40B4-BE49-F238E27FC236}">
                    <a16:creationId xmlns:a16="http://schemas.microsoft.com/office/drawing/2014/main" id="{7CBC68FB-CEAB-E50D-B9E4-F38CF0AEF50E}"/>
                  </a:ext>
                </a:extLst>
              </p:cNvPr>
              <p:cNvSpPr/>
              <p:nvPr/>
            </p:nvSpPr>
            <p:spPr>
              <a:xfrm>
                <a:off x="5098396" y="1265539"/>
                <a:ext cx="2433780" cy="2433781"/>
              </a:xfrm>
              <a:prstGeom prst="ellipse">
                <a:avLst/>
              </a:prstGeom>
              <a:solidFill>
                <a:schemeClr val="tx1">
                  <a:alpha val="4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ea typeface="Adobe 仿宋 Std R" panose="02020400000000000000" pitchFamily="18" charset="-122"/>
                </a:endParaRPr>
              </a:p>
            </p:txBody>
          </p:sp>
          <p:sp>
            <p:nvSpPr>
              <p:cNvPr id="15" name="椭圆 18">
                <a:extLst>
                  <a:ext uri="{FF2B5EF4-FFF2-40B4-BE49-F238E27FC236}">
                    <a16:creationId xmlns:a16="http://schemas.microsoft.com/office/drawing/2014/main" id="{3DF71B3C-1DE3-DBC8-8E53-F617B19BDDDB}"/>
                  </a:ext>
                </a:extLst>
              </p:cNvPr>
              <p:cNvSpPr/>
              <p:nvPr/>
            </p:nvSpPr>
            <p:spPr>
              <a:xfrm>
                <a:off x="4985288" y="1318192"/>
                <a:ext cx="2433780" cy="2433781"/>
              </a:xfrm>
              <a:prstGeom prst="ellipse">
                <a:avLst/>
              </a:prstGeom>
              <a:solidFill>
                <a:schemeClr val="tx1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ea typeface="Adobe 仿宋 Std R" panose="02020400000000000000" pitchFamily="18" charset="-122"/>
                </a:endParaRPr>
              </a:p>
            </p:txBody>
          </p:sp>
        </p:grpSp>
        <p:sp>
          <p:nvSpPr>
            <p:cNvPr id="11" name="文本框 19">
              <a:extLst>
                <a:ext uri="{FF2B5EF4-FFF2-40B4-BE49-F238E27FC236}">
                  <a16:creationId xmlns:a16="http://schemas.microsoft.com/office/drawing/2014/main" id="{92F7EA83-FBAB-A756-0A93-BB08569A0A0D}"/>
                </a:ext>
              </a:extLst>
            </p:cNvPr>
            <p:cNvSpPr txBox="1"/>
            <p:nvPr/>
          </p:nvSpPr>
          <p:spPr>
            <a:xfrm>
              <a:off x="11071972" y="5999063"/>
              <a:ext cx="1035745" cy="5537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000" b="1" dirty="0">
                  <a:solidFill>
                    <a:prstClr val="white"/>
                  </a:solidFill>
                  <a:latin typeface="Adobe 仿宋 Std R" panose="02020400000000000000" pitchFamily="18" charset="-122"/>
                  <a:ea typeface="Adobe 仿宋 Std R" panose="02020400000000000000" pitchFamily="18" charset="-122"/>
                </a:rPr>
                <a:t>11</a:t>
              </a:r>
              <a:endParaRPr lang="en-US" altLang="zh-CN" sz="2000" b="1" dirty="0">
                <a:solidFill>
                  <a:prstClr val="white"/>
                </a:solidFill>
                <a:latin typeface="Adobe 仿宋 Std R" panose="02020400000000000000" pitchFamily="18" charset="-122"/>
                <a:ea typeface="Adobe 仿宋 Std R" panose="02020400000000000000" pitchFamily="18" charset="-122"/>
              </a:endParaRPr>
            </a:p>
          </p:txBody>
        </p:sp>
      </p:grpSp>
      <p:sp>
        <p:nvSpPr>
          <p:cNvPr id="7" name="文字方塊 6">
            <a:extLst>
              <a:ext uri="{FF2B5EF4-FFF2-40B4-BE49-F238E27FC236}">
                <a16:creationId xmlns:a16="http://schemas.microsoft.com/office/drawing/2014/main" id="{BC26DCED-C0C4-7F01-926B-9ACDF6D2C14F}"/>
              </a:ext>
            </a:extLst>
          </p:cNvPr>
          <p:cNvSpPr txBox="1"/>
          <p:nvPr/>
        </p:nvSpPr>
        <p:spPr>
          <a:xfrm>
            <a:off x="9708500" y="6358384"/>
            <a:ext cx="2282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rgbClr val="555555"/>
                </a:solidFill>
                <a:latin typeface="Noto Sans TC" panose="020B0800000000000000" pitchFamily="34" charset="-120"/>
                <a:ea typeface="Noto Sans TC" panose="020B0800000000000000" pitchFamily="34" charset="-120"/>
              </a:rPr>
              <a:t>參考手冊第</a:t>
            </a:r>
            <a:r>
              <a:rPr lang="en-US" altLang="zh-TW" dirty="0">
                <a:solidFill>
                  <a:srgbClr val="555555"/>
                </a:solidFill>
                <a:latin typeface="Noto Sans TC" panose="020B0800000000000000" pitchFamily="34" charset="-120"/>
                <a:ea typeface="Noto Sans TC" panose="020B0800000000000000" pitchFamily="34" charset="-120"/>
              </a:rPr>
              <a:t>9</a:t>
            </a:r>
            <a:r>
              <a:rPr lang="zh-TW" altLang="en-US" dirty="0">
                <a:solidFill>
                  <a:srgbClr val="555555"/>
                </a:solidFill>
                <a:latin typeface="Noto Sans TC" panose="020B0800000000000000" pitchFamily="34" charset="-120"/>
                <a:ea typeface="Noto Sans TC" panose="020B0800000000000000" pitchFamily="34" charset="-120"/>
              </a:rPr>
              <a:t>頁</a:t>
            </a:r>
            <a:endParaRPr lang="zh-TW" altLang="zh-TW" dirty="0">
              <a:solidFill>
                <a:srgbClr val="555555"/>
              </a:solidFill>
              <a:latin typeface="Noto Sans TC" panose="020B0800000000000000" pitchFamily="34" charset="-120"/>
              <a:ea typeface="Noto Sans TC" panose="020B08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661912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90230B-0FC4-74B6-92DF-7043A92659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72433CDF-AA9D-B80C-7F36-8649023D5C18}"/>
              </a:ext>
            </a:extLst>
          </p:cNvPr>
          <p:cNvGrpSpPr/>
          <p:nvPr/>
        </p:nvGrpSpPr>
        <p:grpSpPr>
          <a:xfrm>
            <a:off x="4479812" y="1825186"/>
            <a:ext cx="3232375" cy="3207627"/>
            <a:chOff x="4985288" y="1224585"/>
            <a:chExt cx="2546888" cy="2527388"/>
          </a:xfrm>
        </p:grpSpPr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4543DC75-951A-66DD-58B5-33E4C95B824E}"/>
                </a:ext>
              </a:extLst>
            </p:cNvPr>
            <p:cNvSpPr/>
            <p:nvPr/>
          </p:nvSpPr>
          <p:spPr>
            <a:xfrm>
              <a:off x="5012590" y="1224585"/>
              <a:ext cx="2433780" cy="2433781"/>
            </a:xfrm>
            <a:prstGeom prst="ellipse">
              <a:avLst/>
            </a:prstGeom>
            <a:solidFill>
              <a:schemeClr val="tx1">
                <a:alpha val="3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Adobe 仿宋 Std R" panose="02020400000000000000" pitchFamily="18" charset="-122"/>
              </a:endParaRPr>
            </a:p>
          </p:txBody>
        </p:sp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DAC9742F-0021-7EA5-CC58-5DFF48A96F44}"/>
                </a:ext>
              </a:extLst>
            </p:cNvPr>
            <p:cNvSpPr/>
            <p:nvPr/>
          </p:nvSpPr>
          <p:spPr>
            <a:xfrm>
              <a:off x="5098396" y="1265539"/>
              <a:ext cx="2433780" cy="2433781"/>
            </a:xfrm>
            <a:prstGeom prst="ellipse">
              <a:avLst/>
            </a:prstGeom>
            <a:solidFill>
              <a:schemeClr val="tx1">
                <a:alpha val="4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Adobe 仿宋 Std R" panose="02020400000000000000" pitchFamily="18" charset="-122"/>
              </a:endParaRPr>
            </a:p>
          </p:txBody>
        </p:sp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F951AB2E-55A7-6F8C-E34E-4B19242A33CB}"/>
                </a:ext>
              </a:extLst>
            </p:cNvPr>
            <p:cNvSpPr/>
            <p:nvPr/>
          </p:nvSpPr>
          <p:spPr>
            <a:xfrm>
              <a:off x="4985288" y="1318192"/>
              <a:ext cx="2433780" cy="2433781"/>
            </a:xfrm>
            <a:prstGeom prst="ellipse">
              <a:avLst/>
            </a:prstGeom>
            <a:solidFill>
              <a:schemeClr val="tx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Adobe 仿宋 Std R" panose="02020400000000000000" pitchFamily="18" charset="-122"/>
              </a:endParaRPr>
            </a:p>
          </p:txBody>
        </p:sp>
      </p:grpSp>
      <p:sp>
        <p:nvSpPr>
          <p:cNvPr id="9" name="文本框 8">
            <a:extLst>
              <a:ext uri="{FF2B5EF4-FFF2-40B4-BE49-F238E27FC236}">
                <a16:creationId xmlns:a16="http://schemas.microsoft.com/office/drawing/2014/main" id="{D2B65283-3278-13A4-FC28-B40AA65186B0}"/>
              </a:ext>
            </a:extLst>
          </p:cNvPr>
          <p:cNvSpPr txBox="1"/>
          <p:nvPr/>
        </p:nvSpPr>
        <p:spPr>
          <a:xfrm>
            <a:off x="3327382" y="2213720"/>
            <a:ext cx="549055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4000" b="1">
                <a:solidFill>
                  <a:schemeClr val="bg1"/>
                </a:solidFill>
                <a:latin typeface="Adobe Devanagari" panose="02040503050201020203" pitchFamily="18" charset="0"/>
                <a:ea typeface="张海山锐线体简" panose="02000000000000000000" pitchFamily="2" charset="-122"/>
              </a:defRPr>
            </a:lvl1pPr>
          </a:lstStyle>
          <a:p>
            <a:r>
              <a:rPr lang="en-US" altLang="zh-TW" dirty="0"/>
              <a:t>04 </a:t>
            </a:r>
          </a:p>
          <a:p>
            <a:r>
              <a:rPr lang="zh-TW" altLang="en-US" dirty="0"/>
              <a:t>專案時程</a:t>
            </a:r>
            <a:endParaRPr lang="en-US" altLang="zh-TW" dirty="0"/>
          </a:p>
          <a:p>
            <a:r>
              <a:rPr lang="zh-TW" altLang="en-US" dirty="0"/>
              <a:t>組織分工</a:t>
            </a:r>
            <a:endParaRPr lang="en-US" altLang="zh-CN" dirty="0"/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E3EE20DA-2FF9-C89C-985A-8233302F6DAC}"/>
              </a:ext>
            </a:extLst>
          </p:cNvPr>
          <p:cNvCxnSpPr/>
          <p:nvPr/>
        </p:nvCxnSpPr>
        <p:spPr>
          <a:xfrm>
            <a:off x="7997125" y="3429000"/>
            <a:ext cx="3704095" cy="0"/>
          </a:xfrm>
          <a:prstGeom prst="line">
            <a:avLst/>
          </a:prstGeom>
          <a:ln w="22225">
            <a:solidFill>
              <a:schemeClr val="tx1">
                <a:lumMod val="85000"/>
                <a:lumOff val="15000"/>
              </a:schemeClr>
            </a:solidFill>
            <a:prstDash val="sysDot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2EE75C38-ED23-4877-347A-60D30B39B828}"/>
              </a:ext>
            </a:extLst>
          </p:cNvPr>
          <p:cNvCxnSpPr/>
          <p:nvPr/>
        </p:nvCxnSpPr>
        <p:spPr>
          <a:xfrm flipH="1">
            <a:off x="446868" y="3426101"/>
            <a:ext cx="3704095" cy="0"/>
          </a:xfrm>
          <a:prstGeom prst="line">
            <a:avLst/>
          </a:prstGeom>
          <a:ln w="22225">
            <a:solidFill>
              <a:schemeClr val="tx1">
                <a:lumMod val="85000"/>
                <a:lumOff val="15000"/>
              </a:schemeClr>
            </a:solidFill>
            <a:prstDash val="sysDot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>
            <a:extLst>
              <a:ext uri="{FF2B5EF4-FFF2-40B4-BE49-F238E27FC236}">
                <a16:creationId xmlns:a16="http://schemas.microsoft.com/office/drawing/2014/main" id="{885D249D-BE6E-DE81-FAA3-4D7B46D44AF7}"/>
              </a:ext>
            </a:extLst>
          </p:cNvPr>
          <p:cNvSpPr/>
          <p:nvPr/>
        </p:nvSpPr>
        <p:spPr>
          <a:xfrm>
            <a:off x="98156" y="96112"/>
            <a:ext cx="11995688" cy="6661149"/>
          </a:xfrm>
          <a:prstGeom prst="rect">
            <a:avLst/>
          </a:prstGeom>
          <a:noFill/>
          <a:ln w="63500" cmpd="thickThin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Adobe 仿宋 Std R" panose="02020400000000000000" pitchFamily="18" charset="-122"/>
            </a:endParaRPr>
          </a:p>
        </p:txBody>
      </p:sp>
      <p:grpSp>
        <p:nvGrpSpPr>
          <p:cNvPr id="27" name="群組 26">
            <a:extLst>
              <a:ext uri="{FF2B5EF4-FFF2-40B4-BE49-F238E27FC236}">
                <a16:creationId xmlns:a16="http://schemas.microsoft.com/office/drawing/2014/main" id="{646BAC05-233C-7C52-2838-96BD20F01C23}"/>
              </a:ext>
            </a:extLst>
          </p:cNvPr>
          <p:cNvGrpSpPr/>
          <p:nvPr/>
        </p:nvGrpSpPr>
        <p:grpSpPr>
          <a:xfrm>
            <a:off x="4257796" y="584262"/>
            <a:ext cx="3632495" cy="683403"/>
            <a:chOff x="4257796" y="584262"/>
            <a:chExt cx="3632495" cy="683403"/>
          </a:xfrm>
        </p:grpSpPr>
        <p:sp>
          <p:nvSpPr>
            <p:cNvPr id="28" name="Freeform 5">
              <a:extLst>
                <a:ext uri="{FF2B5EF4-FFF2-40B4-BE49-F238E27FC236}">
                  <a16:creationId xmlns:a16="http://schemas.microsoft.com/office/drawing/2014/main" id="{147351DC-B9A4-49AB-E3FB-235B61C0853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45242" y="584262"/>
              <a:ext cx="2016548" cy="234968"/>
            </a:xfrm>
            <a:custGeom>
              <a:avLst/>
              <a:gdLst>
                <a:gd name="T0" fmla="*/ 826 w 1255"/>
                <a:gd name="T1" fmla="*/ 94 h 234"/>
                <a:gd name="T2" fmla="*/ 1051 w 1255"/>
                <a:gd name="T3" fmla="*/ 107 h 234"/>
                <a:gd name="T4" fmla="*/ 1093 w 1255"/>
                <a:gd name="T5" fmla="*/ 107 h 234"/>
                <a:gd name="T6" fmla="*/ 1151 w 1255"/>
                <a:gd name="T7" fmla="*/ 87 h 234"/>
                <a:gd name="T8" fmla="*/ 1225 w 1255"/>
                <a:gd name="T9" fmla="*/ 118 h 234"/>
                <a:gd name="T10" fmla="*/ 1206 w 1255"/>
                <a:gd name="T11" fmla="*/ 139 h 234"/>
                <a:gd name="T12" fmla="*/ 1185 w 1255"/>
                <a:gd name="T13" fmla="*/ 102 h 234"/>
                <a:gd name="T14" fmla="*/ 1171 w 1255"/>
                <a:gd name="T15" fmla="*/ 112 h 234"/>
                <a:gd name="T16" fmla="*/ 1137 w 1255"/>
                <a:gd name="T17" fmla="*/ 119 h 234"/>
                <a:gd name="T18" fmla="*/ 1109 w 1255"/>
                <a:gd name="T19" fmla="*/ 119 h 234"/>
                <a:gd name="T20" fmla="*/ 1062 w 1255"/>
                <a:gd name="T21" fmla="*/ 116 h 234"/>
                <a:gd name="T22" fmla="*/ 841 w 1255"/>
                <a:gd name="T23" fmla="*/ 112 h 234"/>
                <a:gd name="T24" fmla="*/ 782 w 1255"/>
                <a:gd name="T25" fmla="*/ 117 h 234"/>
                <a:gd name="T26" fmla="*/ 756 w 1255"/>
                <a:gd name="T27" fmla="*/ 111 h 234"/>
                <a:gd name="T28" fmla="*/ 737 w 1255"/>
                <a:gd name="T29" fmla="*/ 118 h 234"/>
                <a:gd name="T30" fmla="*/ 717 w 1255"/>
                <a:gd name="T31" fmla="*/ 157 h 234"/>
                <a:gd name="T32" fmla="*/ 762 w 1255"/>
                <a:gd name="T33" fmla="*/ 99 h 234"/>
                <a:gd name="T34" fmla="*/ 772 w 1255"/>
                <a:gd name="T35" fmla="*/ 97 h 234"/>
                <a:gd name="T36" fmla="*/ 104 w 1255"/>
                <a:gd name="T37" fmla="*/ 87 h 234"/>
                <a:gd name="T38" fmla="*/ 30 w 1255"/>
                <a:gd name="T39" fmla="*/ 118 h 234"/>
                <a:gd name="T40" fmla="*/ 49 w 1255"/>
                <a:gd name="T41" fmla="*/ 139 h 234"/>
                <a:gd name="T42" fmla="*/ 71 w 1255"/>
                <a:gd name="T43" fmla="*/ 102 h 234"/>
                <a:gd name="T44" fmla="*/ 85 w 1255"/>
                <a:gd name="T45" fmla="*/ 112 h 234"/>
                <a:gd name="T46" fmla="*/ 118 w 1255"/>
                <a:gd name="T47" fmla="*/ 119 h 234"/>
                <a:gd name="T48" fmla="*/ 147 w 1255"/>
                <a:gd name="T49" fmla="*/ 119 h 234"/>
                <a:gd name="T50" fmla="*/ 193 w 1255"/>
                <a:gd name="T51" fmla="*/ 116 h 234"/>
                <a:gd name="T52" fmla="*/ 414 w 1255"/>
                <a:gd name="T53" fmla="*/ 112 h 234"/>
                <a:gd name="T54" fmla="*/ 474 w 1255"/>
                <a:gd name="T55" fmla="*/ 117 h 234"/>
                <a:gd name="T56" fmla="*/ 499 w 1255"/>
                <a:gd name="T57" fmla="*/ 111 h 234"/>
                <a:gd name="T58" fmla="*/ 518 w 1255"/>
                <a:gd name="T59" fmla="*/ 118 h 234"/>
                <a:gd name="T60" fmla="*/ 538 w 1255"/>
                <a:gd name="T61" fmla="*/ 157 h 234"/>
                <a:gd name="T62" fmla="*/ 494 w 1255"/>
                <a:gd name="T63" fmla="*/ 99 h 234"/>
                <a:gd name="T64" fmla="*/ 483 w 1255"/>
                <a:gd name="T65" fmla="*/ 97 h 234"/>
                <a:gd name="T66" fmla="*/ 445 w 1255"/>
                <a:gd name="T67" fmla="*/ 107 h 234"/>
                <a:gd name="T68" fmla="*/ 223 w 1255"/>
                <a:gd name="T69" fmla="*/ 107 h 234"/>
                <a:gd name="T70" fmla="*/ 178 w 1255"/>
                <a:gd name="T71" fmla="*/ 98 h 234"/>
                <a:gd name="T72" fmla="*/ 138 w 1255"/>
                <a:gd name="T73" fmla="*/ 105 h 234"/>
                <a:gd name="T74" fmla="*/ 616 w 1255"/>
                <a:gd name="T75" fmla="*/ 218 h 234"/>
                <a:gd name="T76" fmla="*/ 634 w 1255"/>
                <a:gd name="T77" fmla="*/ 202 h 234"/>
                <a:gd name="T78" fmla="*/ 635 w 1255"/>
                <a:gd name="T79" fmla="*/ 23 h 234"/>
                <a:gd name="T80" fmla="*/ 586 w 1255"/>
                <a:gd name="T81" fmla="*/ 94 h 234"/>
                <a:gd name="T82" fmla="*/ 651 w 1255"/>
                <a:gd name="T83" fmla="*/ 117 h 234"/>
                <a:gd name="T84" fmla="*/ 697 w 1255"/>
                <a:gd name="T85" fmla="*/ 69 h 234"/>
                <a:gd name="T86" fmla="*/ 710 w 1255"/>
                <a:gd name="T87" fmla="*/ 63 h 234"/>
                <a:gd name="T88" fmla="*/ 628 w 1255"/>
                <a:gd name="T89" fmla="*/ 1 h 234"/>
                <a:gd name="T90" fmla="*/ 545 w 1255"/>
                <a:gd name="T91" fmla="*/ 63 h 234"/>
                <a:gd name="T92" fmla="*/ 559 w 1255"/>
                <a:gd name="T93" fmla="*/ 69 h 234"/>
                <a:gd name="T94" fmla="*/ 611 w 1255"/>
                <a:gd name="T95" fmla="*/ 73 h 234"/>
                <a:gd name="T96" fmla="*/ 628 w 1255"/>
                <a:gd name="T97" fmla="*/ 121 h 234"/>
                <a:gd name="T98" fmla="*/ 557 w 1255"/>
                <a:gd name="T99" fmla="*/ 121 h 234"/>
                <a:gd name="T100" fmla="*/ 579 w 1255"/>
                <a:gd name="T101" fmla="*/ 116 h 234"/>
                <a:gd name="T102" fmla="*/ 568 w 1255"/>
                <a:gd name="T103" fmla="*/ 139 h 234"/>
                <a:gd name="T104" fmla="*/ 570 w 1255"/>
                <a:gd name="T105" fmla="*/ 159 h 234"/>
                <a:gd name="T106" fmla="*/ 604 w 1255"/>
                <a:gd name="T107" fmla="*/ 187 h 234"/>
                <a:gd name="T108" fmla="*/ 557 w 1255"/>
                <a:gd name="T109" fmla="*/ 131 h 234"/>
                <a:gd name="T110" fmla="*/ 703 w 1255"/>
                <a:gd name="T111" fmla="*/ 103 h 234"/>
                <a:gd name="T112" fmla="*/ 675 w 1255"/>
                <a:gd name="T113" fmla="*/ 107 h 234"/>
                <a:gd name="T114" fmla="*/ 693 w 1255"/>
                <a:gd name="T115" fmla="*/ 145 h 234"/>
                <a:gd name="T116" fmla="*/ 677 w 1255"/>
                <a:gd name="T117" fmla="*/ 151 h 234"/>
                <a:gd name="T118" fmla="*/ 651 w 1255"/>
                <a:gd name="T119" fmla="*/ 175 h 234"/>
                <a:gd name="T120" fmla="*/ 686 w 1255"/>
                <a:gd name="T121" fmla="*/ 181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255" h="234">
                  <a:moveTo>
                    <a:pt x="791" y="101"/>
                  </a:moveTo>
                  <a:cubicBezTo>
                    <a:pt x="793" y="103"/>
                    <a:pt x="794" y="105"/>
                    <a:pt x="795" y="107"/>
                  </a:cubicBezTo>
                  <a:cubicBezTo>
                    <a:pt x="810" y="107"/>
                    <a:pt x="810" y="107"/>
                    <a:pt x="810" y="107"/>
                  </a:cubicBezTo>
                  <a:cubicBezTo>
                    <a:pt x="810" y="107"/>
                    <a:pt x="810" y="106"/>
                    <a:pt x="811" y="105"/>
                  </a:cubicBezTo>
                  <a:cubicBezTo>
                    <a:pt x="812" y="99"/>
                    <a:pt x="819" y="94"/>
                    <a:pt x="826" y="94"/>
                  </a:cubicBezTo>
                  <a:cubicBezTo>
                    <a:pt x="833" y="94"/>
                    <a:pt x="839" y="99"/>
                    <a:pt x="841" y="105"/>
                  </a:cubicBezTo>
                  <a:cubicBezTo>
                    <a:pt x="841" y="106"/>
                    <a:pt x="841" y="107"/>
                    <a:pt x="841" y="107"/>
                  </a:cubicBezTo>
                  <a:cubicBezTo>
                    <a:pt x="1032" y="107"/>
                    <a:pt x="1032" y="107"/>
                    <a:pt x="1032" y="107"/>
                  </a:cubicBezTo>
                  <a:cubicBezTo>
                    <a:pt x="1033" y="103"/>
                    <a:pt x="1037" y="100"/>
                    <a:pt x="1042" y="100"/>
                  </a:cubicBezTo>
                  <a:cubicBezTo>
                    <a:pt x="1046" y="100"/>
                    <a:pt x="1050" y="103"/>
                    <a:pt x="1051" y="107"/>
                  </a:cubicBezTo>
                  <a:cubicBezTo>
                    <a:pt x="1052" y="107"/>
                    <a:pt x="1052" y="107"/>
                    <a:pt x="1052" y="107"/>
                  </a:cubicBezTo>
                  <a:cubicBezTo>
                    <a:pt x="1055" y="106"/>
                    <a:pt x="1059" y="104"/>
                    <a:pt x="1062" y="103"/>
                  </a:cubicBezTo>
                  <a:cubicBezTo>
                    <a:pt x="1067" y="100"/>
                    <a:pt x="1072" y="98"/>
                    <a:pt x="1078" y="98"/>
                  </a:cubicBezTo>
                  <a:cubicBezTo>
                    <a:pt x="1082" y="98"/>
                    <a:pt x="1086" y="99"/>
                    <a:pt x="1089" y="102"/>
                  </a:cubicBezTo>
                  <a:cubicBezTo>
                    <a:pt x="1091" y="103"/>
                    <a:pt x="1092" y="105"/>
                    <a:pt x="1093" y="107"/>
                  </a:cubicBezTo>
                  <a:cubicBezTo>
                    <a:pt x="1099" y="107"/>
                    <a:pt x="1099" y="107"/>
                    <a:pt x="1099" y="107"/>
                  </a:cubicBezTo>
                  <a:cubicBezTo>
                    <a:pt x="1100" y="103"/>
                    <a:pt x="1104" y="100"/>
                    <a:pt x="1109" y="100"/>
                  </a:cubicBezTo>
                  <a:cubicBezTo>
                    <a:pt x="1112" y="100"/>
                    <a:pt x="1116" y="102"/>
                    <a:pt x="1117" y="105"/>
                  </a:cubicBezTo>
                  <a:cubicBezTo>
                    <a:pt x="1121" y="101"/>
                    <a:pt x="1125" y="97"/>
                    <a:pt x="1129" y="94"/>
                  </a:cubicBezTo>
                  <a:cubicBezTo>
                    <a:pt x="1136" y="90"/>
                    <a:pt x="1143" y="87"/>
                    <a:pt x="1151" y="87"/>
                  </a:cubicBezTo>
                  <a:cubicBezTo>
                    <a:pt x="1169" y="87"/>
                    <a:pt x="1183" y="100"/>
                    <a:pt x="1199" y="106"/>
                  </a:cubicBezTo>
                  <a:cubicBezTo>
                    <a:pt x="1209" y="109"/>
                    <a:pt x="1219" y="110"/>
                    <a:pt x="1228" y="108"/>
                  </a:cubicBezTo>
                  <a:cubicBezTo>
                    <a:pt x="1238" y="107"/>
                    <a:pt x="1248" y="103"/>
                    <a:pt x="1255" y="96"/>
                  </a:cubicBezTo>
                  <a:cubicBezTo>
                    <a:pt x="1253" y="105"/>
                    <a:pt x="1247" y="113"/>
                    <a:pt x="1239" y="117"/>
                  </a:cubicBezTo>
                  <a:cubicBezTo>
                    <a:pt x="1234" y="118"/>
                    <a:pt x="1230" y="119"/>
                    <a:pt x="1225" y="118"/>
                  </a:cubicBezTo>
                  <a:cubicBezTo>
                    <a:pt x="1219" y="117"/>
                    <a:pt x="1214" y="114"/>
                    <a:pt x="1208" y="112"/>
                  </a:cubicBezTo>
                  <a:cubicBezTo>
                    <a:pt x="1208" y="112"/>
                    <a:pt x="1208" y="112"/>
                    <a:pt x="1208" y="112"/>
                  </a:cubicBezTo>
                  <a:cubicBezTo>
                    <a:pt x="1210" y="114"/>
                    <a:pt x="1212" y="117"/>
                    <a:pt x="1214" y="119"/>
                  </a:cubicBezTo>
                  <a:cubicBezTo>
                    <a:pt x="1216" y="122"/>
                    <a:pt x="1218" y="125"/>
                    <a:pt x="1218" y="128"/>
                  </a:cubicBezTo>
                  <a:cubicBezTo>
                    <a:pt x="1219" y="136"/>
                    <a:pt x="1212" y="141"/>
                    <a:pt x="1206" y="139"/>
                  </a:cubicBezTo>
                  <a:cubicBezTo>
                    <a:pt x="1203" y="138"/>
                    <a:pt x="1201" y="135"/>
                    <a:pt x="1200" y="133"/>
                  </a:cubicBezTo>
                  <a:cubicBezTo>
                    <a:pt x="1199" y="130"/>
                    <a:pt x="1198" y="126"/>
                    <a:pt x="1197" y="123"/>
                  </a:cubicBezTo>
                  <a:cubicBezTo>
                    <a:pt x="1196" y="120"/>
                    <a:pt x="1196" y="117"/>
                    <a:pt x="1194" y="114"/>
                  </a:cubicBezTo>
                  <a:cubicBezTo>
                    <a:pt x="1192" y="109"/>
                    <a:pt x="1189" y="105"/>
                    <a:pt x="1185" y="102"/>
                  </a:cubicBezTo>
                  <a:cubicBezTo>
                    <a:pt x="1185" y="102"/>
                    <a:pt x="1185" y="102"/>
                    <a:pt x="1185" y="102"/>
                  </a:cubicBezTo>
                  <a:cubicBezTo>
                    <a:pt x="1186" y="105"/>
                    <a:pt x="1187" y="107"/>
                    <a:pt x="1187" y="110"/>
                  </a:cubicBezTo>
                  <a:cubicBezTo>
                    <a:pt x="1188" y="113"/>
                    <a:pt x="1188" y="116"/>
                    <a:pt x="1187" y="119"/>
                  </a:cubicBezTo>
                  <a:cubicBezTo>
                    <a:pt x="1187" y="122"/>
                    <a:pt x="1185" y="124"/>
                    <a:pt x="1183" y="125"/>
                  </a:cubicBezTo>
                  <a:cubicBezTo>
                    <a:pt x="1180" y="126"/>
                    <a:pt x="1176" y="124"/>
                    <a:pt x="1174" y="122"/>
                  </a:cubicBezTo>
                  <a:cubicBezTo>
                    <a:pt x="1171" y="120"/>
                    <a:pt x="1171" y="116"/>
                    <a:pt x="1171" y="112"/>
                  </a:cubicBezTo>
                  <a:cubicBezTo>
                    <a:pt x="1170" y="108"/>
                    <a:pt x="1170" y="104"/>
                    <a:pt x="1169" y="101"/>
                  </a:cubicBezTo>
                  <a:cubicBezTo>
                    <a:pt x="1165" y="92"/>
                    <a:pt x="1152" y="91"/>
                    <a:pt x="1144" y="94"/>
                  </a:cubicBezTo>
                  <a:cubicBezTo>
                    <a:pt x="1144" y="95"/>
                    <a:pt x="1144" y="95"/>
                    <a:pt x="1144" y="95"/>
                  </a:cubicBezTo>
                  <a:cubicBezTo>
                    <a:pt x="1150" y="97"/>
                    <a:pt x="1157" y="102"/>
                    <a:pt x="1159" y="108"/>
                  </a:cubicBezTo>
                  <a:cubicBezTo>
                    <a:pt x="1163" y="121"/>
                    <a:pt x="1151" y="129"/>
                    <a:pt x="1137" y="119"/>
                  </a:cubicBezTo>
                  <a:cubicBezTo>
                    <a:pt x="1134" y="117"/>
                    <a:pt x="1130" y="115"/>
                    <a:pt x="1127" y="113"/>
                  </a:cubicBezTo>
                  <a:cubicBezTo>
                    <a:pt x="1125" y="112"/>
                    <a:pt x="1122" y="111"/>
                    <a:pt x="1119" y="111"/>
                  </a:cubicBezTo>
                  <a:cubicBezTo>
                    <a:pt x="1119" y="111"/>
                    <a:pt x="1119" y="110"/>
                    <a:pt x="1118" y="111"/>
                  </a:cubicBezTo>
                  <a:cubicBezTo>
                    <a:pt x="1118" y="112"/>
                    <a:pt x="1118" y="112"/>
                    <a:pt x="1118" y="112"/>
                  </a:cubicBezTo>
                  <a:cubicBezTo>
                    <a:pt x="1117" y="116"/>
                    <a:pt x="1113" y="119"/>
                    <a:pt x="1109" y="119"/>
                  </a:cubicBezTo>
                  <a:cubicBezTo>
                    <a:pt x="1104" y="119"/>
                    <a:pt x="1100" y="116"/>
                    <a:pt x="1099" y="112"/>
                  </a:cubicBezTo>
                  <a:cubicBezTo>
                    <a:pt x="1093" y="112"/>
                    <a:pt x="1093" y="112"/>
                    <a:pt x="1093" y="112"/>
                  </a:cubicBezTo>
                  <a:cubicBezTo>
                    <a:pt x="1092" y="114"/>
                    <a:pt x="1091" y="116"/>
                    <a:pt x="1089" y="117"/>
                  </a:cubicBezTo>
                  <a:cubicBezTo>
                    <a:pt x="1086" y="120"/>
                    <a:pt x="1082" y="121"/>
                    <a:pt x="1078" y="121"/>
                  </a:cubicBezTo>
                  <a:cubicBezTo>
                    <a:pt x="1072" y="121"/>
                    <a:pt x="1067" y="118"/>
                    <a:pt x="1062" y="116"/>
                  </a:cubicBezTo>
                  <a:cubicBezTo>
                    <a:pt x="1059" y="115"/>
                    <a:pt x="1055" y="113"/>
                    <a:pt x="1052" y="112"/>
                  </a:cubicBezTo>
                  <a:cubicBezTo>
                    <a:pt x="1051" y="112"/>
                    <a:pt x="1051" y="112"/>
                    <a:pt x="1051" y="112"/>
                  </a:cubicBezTo>
                  <a:cubicBezTo>
                    <a:pt x="1050" y="116"/>
                    <a:pt x="1046" y="119"/>
                    <a:pt x="1042" y="119"/>
                  </a:cubicBezTo>
                  <a:cubicBezTo>
                    <a:pt x="1037" y="119"/>
                    <a:pt x="1033" y="116"/>
                    <a:pt x="1032" y="112"/>
                  </a:cubicBezTo>
                  <a:cubicBezTo>
                    <a:pt x="841" y="112"/>
                    <a:pt x="841" y="112"/>
                    <a:pt x="841" y="112"/>
                  </a:cubicBezTo>
                  <a:cubicBezTo>
                    <a:pt x="840" y="119"/>
                    <a:pt x="834" y="125"/>
                    <a:pt x="826" y="125"/>
                  </a:cubicBezTo>
                  <a:cubicBezTo>
                    <a:pt x="818" y="125"/>
                    <a:pt x="811" y="119"/>
                    <a:pt x="810" y="112"/>
                  </a:cubicBezTo>
                  <a:cubicBezTo>
                    <a:pt x="795" y="112"/>
                    <a:pt x="795" y="112"/>
                    <a:pt x="795" y="112"/>
                  </a:cubicBezTo>
                  <a:cubicBezTo>
                    <a:pt x="794" y="114"/>
                    <a:pt x="792" y="116"/>
                    <a:pt x="790" y="117"/>
                  </a:cubicBezTo>
                  <a:cubicBezTo>
                    <a:pt x="787" y="119"/>
                    <a:pt x="784" y="118"/>
                    <a:pt x="782" y="117"/>
                  </a:cubicBezTo>
                  <a:cubicBezTo>
                    <a:pt x="778" y="116"/>
                    <a:pt x="775" y="115"/>
                    <a:pt x="773" y="113"/>
                  </a:cubicBezTo>
                  <a:cubicBezTo>
                    <a:pt x="770" y="111"/>
                    <a:pt x="767" y="110"/>
                    <a:pt x="764" y="108"/>
                  </a:cubicBezTo>
                  <a:cubicBezTo>
                    <a:pt x="759" y="107"/>
                    <a:pt x="754" y="107"/>
                    <a:pt x="749" y="107"/>
                  </a:cubicBezTo>
                  <a:cubicBezTo>
                    <a:pt x="749" y="108"/>
                    <a:pt x="749" y="108"/>
                    <a:pt x="749" y="108"/>
                  </a:cubicBezTo>
                  <a:cubicBezTo>
                    <a:pt x="752" y="108"/>
                    <a:pt x="754" y="110"/>
                    <a:pt x="756" y="111"/>
                  </a:cubicBezTo>
                  <a:cubicBezTo>
                    <a:pt x="759" y="113"/>
                    <a:pt x="761" y="115"/>
                    <a:pt x="763" y="117"/>
                  </a:cubicBezTo>
                  <a:cubicBezTo>
                    <a:pt x="764" y="119"/>
                    <a:pt x="766" y="122"/>
                    <a:pt x="764" y="125"/>
                  </a:cubicBezTo>
                  <a:cubicBezTo>
                    <a:pt x="763" y="127"/>
                    <a:pt x="759" y="129"/>
                    <a:pt x="756" y="129"/>
                  </a:cubicBezTo>
                  <a:cubicBezTo>
                    <a:pt x="752" y="129"/>
                    <a:pt x="749" y="127"/>
                    <a:pt x="747" y="125"/>
                  </a:cubicBezTo>
                  <a:cubicBezTo>
                    <a:pt x="744" y="122"/>
                    <a:pt x="741" y="119"/>
                    <a:pt x="737" y="118"/>
                  </a:cubicBezTo>
                  <a:cubicBezTo>
                    <a:pt x="728" y="115"/>
                    <a:pt x="719" y="124"/>
                    <a:pt x="715" y="132"/>
                  </a:cubicBezTo>
                  <a:cubicBezTo>
                    <a:pt x="715" y="132"/>
                    <a:pt x="715" y="132"/>
                    <a:pt x="715" y="132"/>
                  </a:cubicBezTo>
                  <a:cubicBezTo>
                    <a:pt x="721" y="129"/>
                    <a:pt x="730" y="127"/>
                    <a:pt x="736" y="130"/>
                  </a:cubicBezTo>
                  <a:cubicBezTo>
                    <a:pt x="748" y="136"/>
                    <a:pt x="745" y="151"/>
                    <a:pt x="729" y="154"/>
                  </a:cubicBezTo>
                  <a:cubicBezTo>
                    <a:pt x="725" y="155"/>
                    <a:pt x="721" y="156"/>
                    <a:pt x="717" y="157"/>
                  </a:cubicBezTo>
                  <a:cubicBezTo>
                    <a:pt x="715" y="158"/>
                    <a:pt x="712" y="159"/>
                    <a:pt x="710" y="161"/>
                  </a:cubicBezTo>
                  <a:cubicBezTo>
                    <a:pt x="709" y="162"/>
                    <a:pt x="707" y="164"/>
                    <a:pt x="707" y="166"/>
                  </a:cubicBezTo>
                  <a:cubicBezTo>
                    <a:pt x="705" y="158"/>
                    <a:pt x="704" y="150"/>
                    <a:pt x="705" y="143"/>
                  </a:cubicBezTo>
                  <a:cubicBezTo>
                    <a:pt x="706" y="135"/>
                    <a:pt x="710" y="127"/>
                    <a:pt x="715" y="121"/>
                  </a:cubicBezTo>
                  <a:cubicBezTo>
                    <a:pt x="727" y="108"/>
                    <a:pt x="746" y="107"/>
                    <a:pt x="762" y="99"/>
                  </a:cubicBezTo>
                  <a:cubicBezTo>
                    <a:pt x="770" y="95"/>
                    <a:pt x="778" y="88"/>
                    <a:pt x="783" y="80"/>
                  </a:cubicBezTo>
                  <a:cubicBezTo>
                    <a:pt x="789" y="72"/>
                    <a:pt x="793" y="62"/>
                    <a:pt x="793" y="52"/>
                  </a:cubicBezTo>
                  <a:cubicBezTo>
                    <a:pt x="798" y="60"/>
                    <a:pt x="800" y="70"/>
                    <a:pt x="796" y="78"/>
                  </a:cubicBezTo>
                  <a:cubicBezTo>
                    <a:pt x="795" y="83"/>
                    <a:pt x="792" y="86"/>
                    <a:pt x="788" y="89"/>
                  </a:cubicBezTo>
                  <a:cubicBezTo>
                    <a:pt x="783" y="93"/>
                    <a:pt x="778" y="95"/>
                    <a:pt x="772" y="97"/>
                  </a:cubicBezTo>
                  <a:cubicBezTo>
                    <a:pt x="772" y="97"/>
                    <a:pt x="772" y="97"/>
                    <a:pt x="772" y="97"/>
                  </a:cubicBezTo>
                  <a:cubicBezTo>
                    <a:pt x="775" y="97"/>
                    <a:pt x="778" y="97"/>
                    <a:pt x="782" y="98"/>
                  </a:cubicBezTo>
                  <a:cubicBezTo>
                    <a:pt x="785" y="98"/>
                    <a:pt x="788" y="99"/>
                    <a:pt x="791" y="101"/>
                  </a:cubicBezTo>
                  <a:close/>
                  <a:moveTo>
                    <a:pt x="126" y="94"/>
                  </a:moveTo>
                  <a:cubicBezTo>
                    <a:pt x="120" y="90"/>
                    <a:pt x="112" y="87"/>
                    <a:pt x="104" y="87"/>
                  </a:cubicBezTo>
                  <a:cubicBezTo>
                    <a:pt x="86" y="87"/>
                    <a:pt x="72" y="100"/>
                    <a:pt x="56" y="106"/>
                  </a:cubicBezTo>
                  <a:cubicBezTo>
                    <a:pt x="47" y="109"/>
                    <a:pt x="37" y="110"/>
                    <a:pt x="27" y="108"/>
                  </a:cubicBezTo>
                  <a:cubicBezTo>
                    <a:pt x="17" y="107"/>
                    <a:pt x="8" y="103"/>
                    <a:pt x="0" y="96"/>
                  </a:cubicBezTo>
                  <a:cubicBezTo>
                    <a:pt x="2" y="105"/>
                    <a:pt x="8" y="113"/>
                    <a:pt x="17" y="117"/>
                  </a:cubicBezTo>
                  <a:cubicBezTo>
                    <a:pt x="21" y="118"/>
                    <a:pt x="26" y="119"/>
                    <a:pt x="30" y="118"/>
                  </a:cubicBezTo>
                  <a:cubicBezTo>
                    <a:pt x="36" y="117"/>
                    <a:pt x="42" y="114"/>
                    <a:pt x="47" y="112"/>
                  </a:cubicBezTo>
                  <a:cubicBezTo>
                    <a:pt x="47" y="112"/>
                    <a:pt x="47" y="112"/>
                    <a:pt x="47" y="112"/>
                  </a:cubicBezTo>
                  <a:cubicBezTo>
                    <a:pt x="45" y="114"/>
                    <a:pt x="43" y="117"/>
                    <a:pt x="41" y="119"/>
                  </a:cubicBezTo>
                  <a:cubicBezTo>
                    <a:pt x="39" y="122"/>
                    <a:pt x="38" y="125"/>
                    <a:pt x="37" y="128"/>
                  </a:cubicBezTo>
                  <a:cubicBezTo>
                    <a:pt x="36" y="136"/>
                    <a:pt x="43" y="141"/>
                    <a:pt x="49" y="139"/>
                  </a:cubicBezTo>
                  <a:cubicBezTo>
                    <a:pt x="52" y="138"/>
                    <a:pt x="54" y="135"/>
                    <a:pt x="55" y="133"/>
                  </a:cubicBezTo>
                  <a:cubicBezTo>
                    <a:pt x="57" y="130"/>
                    <a:pt x="58" y="126"/>
                    <a:pt x="58" y="123"/>
                  </a:cubicBezTo>
                  <a:cubicBezTo>
                    <a:pt x="59" y="120"/>
                    <a:pt x="60" y="117"/>
                    <a:pt x="61" y="114"/>
                  </a:cubicBezTo>
                  <a:cubicBezTo>
                    <a:pt x="63" y="109"/>
                    <a:pt x="66" y="105"/>
                    <a:pt x="70" y="102"/>
                  </a:cubicBezTo>
                  <a:cubicBezTo>
                    <a:pt x="71" y="102"/>
                    <a:pt x="71" y="102"/>
                    <a:pt x="71" y="102"/>
                  </a:cubicBezTo>
                  <a:cubicBezTo>
                    <a:pt x="69" y="105"/>
                    <a:pt x="68" y="107"/>
                    <a:pt x="68" y="110"/>
                  </a:cubicBezTo>
                  <a:cubicBezTo>
                    <a:pt x="68" y="113"/>
                    <a:pt x="67" y="116"/>
                    <a:pt x="68" y="119"/>
                  </a:cubicBezTo>
                  <a:cubicBezTo>
                    <a:pt x="69" y="122"/>
                    <a:pt x="70" y="124"/>
                    <a:pt x="72" y="125"/>
                  </a:cubicBezTo>
                  <a:cubicBezTo>
                    <a:pt x="75" y="126"/>
                    <a:pt x="79" y="124"/>
                    <a:pt x="81" y="122"/>
                  </a:cubicBezTo>
                  <a:cubicBezTo>
                    <a:pt x="84" y="120"/>
                    <a:pt x="84" y="116"/>
                    <a:pt x="85" y="112"/>
                  </a:cubicBezTo>
                  <a:cubicBezTo>
                    <a:pt x="85" y="108"/>
                    <a:pt x="85" y="104"/>
                    <a:pt x="86" y="101"/>
                  </a:cubicBezTo>
                  <a:cubicBezTo>
                    <a:pt x="91" y="92"/>
                    <a:pt x="103" y="91"/>
                    <a:pt x="111" y="94"/>
                  </a:cubicBezTo>
                  <a:cubicBezTo>
                    <a:pt x="111" y="95"/>
                    <a:pt x="111" y="95"/>
                    <a:pt x="111" y="95"/>
                  </a:cubicBezTo>
                  <a:cubicBezTo>
                    <a:pt x="105" y="97"/>
                    <a:pt x="98" y="102"/>
                    <a:pt x="96" y="108"/>
                  </a:cubicBezTo>
                  <a:cubicBezTo>
                    <a:pt x="92" y="121"/>
                    <a:pt x="105" y="129"/>
                    <a:pt x="118" y="119"/>
                  </a:cubicBezTo>
                  <a:cubicBezTo>
                    <a:pt x="122" y="117"/>
                    <a:pt x="125" y="115"/>
                    <a:pt x="128" y="113"/>
                  </a:cubicBezTo>
                  <a:cubicBezTo>
                    <a:pt x="131" y="112"/>
                    <a:pt x="133" y="111"/>
                    <a:pt x="136" y="111"/>
                  </a:cubicBezTo>
                  <a:cubicBezTo>
                    <a:pt x="136" y="111"/>
                    <a:pt x="137" y="110"/>
                    <a:pt x="137" y="111"/>
                  </a:cubicBezTo>
                  <a:cubicBezTo>
                    <a:pt x="137" y="112"/>
                    <a:pt x="137" y="112"/>
                    <a:pt x="137" y="112"/>
                  </a:cubicBezTo>
                  <a:cubicBezTo>
                    <a:pt x="138" y="116"/>
                    <a:pt x="142" y="119"/>
                    <a:pt x="147" y="119"/>
                  </a:cubicBezTo>
                  <a:cubicBezTo>
                    <a:pt x="151" y="119"/>
                    <a:pt x="155" y="116"/>
                    <a:pt x="156" y="112"/>
                  </a:cubicBezTo>
                  <a:cubicBezTo>
                    <a:pt x="162" y="112"/>
                    <a:pt x="162" y="112"/>
                    <a:pt x="162" y="112"/>
                  </a:cubicBezTo>
                  <a:cubicBezTo>
                    <a:pt x="163" y="114"/>
                    <a:pt x="164" y="116"/>
                    <a:pt x="166" y="117"/>
                  </a:cubicBezTo>
                  <a:cubicBezTo>
                    <a:pt x="169" y="120"/>
                    <a:pt x="174" y="121"/>
                    <a:pt x="178" y="121"/>
                  </a:cubicBezTo>
                  <a:cubicBezTo>
                    <a:pt x="183" y="121"/>
                    <a:pt x="188" y="118"/>
                    <a:pt x="193" y="116"/>
                  </a:cubicBezTo>
                  <a:cubicBezTo>
                    <a:pt x="197" y="115"/>
                    <a:pt x="200" y="113"/>
                    <a:pt x="204" y="112"/>
                  </a:cubicBezTo>
                  <a:cubicBezTo>
                    <a:pt x="204" y="112"/>
                    <a:pt x="204" y="112"/>
                    <a:pt x="204" y="112"/>
                  </a:cubicBezTo>
                  <a:cubicBezTo>
                    <a:pt x="205" y="116"/>
                    <a:pt x="209" y="119"/>
                    <a:pt x="214" y="119"/>
                  </a:cubicBezTo>
                  <a:cubicBezTo>
                    <a:pt x="218" y="119"/>
                    <a:pt x="222" y="116"/>
                    <a:pt x="223" y="112"/>
                  </a:cubicBezTo>
                  <a:cubicBezTo>
                    <a:pt x="414" y="112"/>
                    <a:pt x="414" y="112"/>
                    <a:pt x="414" y="112"/>
                  </a:cubicBezTo>
                  <a:cubicBezTo>
                    <a:pt x="415" y="119"/>
                    <a:pt x="422" y="125"/>
                    <a:pt x="430" y="125"/>
                  </a:cubicBezTo>
                  <a:cubicBezTo>
                    <a:pt x="438" y="125"/>
                    <a:pt x="444" y="119"/>
                    <a:pt x="445" y="112"/>
                  </a:cubicBezTo>
                  <a:cubicBezTo>
                    <a:pt x="461" y="112"/>
                    <a:pt x="461" y="112"/>
                    <a:pt x="461" y="112"/>
                  </a:cubicBezTo>
                  <a:cubicBezTo>
                    <a:pt x="461" y="114"/>
                    <a:pt x="463" y="116"/>
                    <a:pt x="465" y="117"/>
                  </a:cubicBezTo>
                  <a:cubicBezTo>
                    <a:pt x="468" y="119"/>
                    <a:pt x="471" y="118"/>
                    <a:pt x="474" y="117"/>
                  </a:cubicBezTo>
                  <a:cubicBezTo>
                    <a:pt x="477" y="116"/>
                    <a:pt x="480" y="115"/>
                    <a:pt x="483" y="113"/>
                  </a:cubicBezTo>
                  <a:cubicBezTo>
                    <a:pt x="486" y="111"/>
                    <a:pt x="488" y="110"/>
                    <a:pt x="491" y="108"/>
                  </a:cubicBezTo>
                  <a:cubicBezTo>
                    <a:pt x="496" y="107"/>
                    <a:pt x="501" y="107"/>
                    <a:pt x="506" y="107"/>
                  </a:cubicBezTo>
                  <a:cubicBezTo>
                    <a:pt x="506" y="108"/>
                    <a:pt x="506" y="108"/>
                    <a:pt x="506" y="108"/>
                  </a:cubicBezTo>
                  <a:cubicBezTo>
                    <a:pt x="504" y="108"/>
                    <a:pt x="501" y="110"/>
                    <a:pt x="499" y="111"/>
                  </a:cubicBezTo>
                  <a:cubicBezTo>
                    <a:pt x="496" y="113"/>
                    <a:pt x="494" y="115"/>
                    <a:pt x="492" y="117"/>
                  </a:cubicBezTo>
                  <a:cubicBezTo>
                    <a:pt x="491" y="119"/>
                    <a:pt x="490" y="122"/>
                    <a:pt x="491" y="125"/>
                  </a:cubicBezTo>
                  <a:cubicBezTo>
                    <a:pt x="492" y="127"/>
                    <a:pt x="496" y="129"/>
                    <a:pt x="499" y="129"/>
                  </a:cubicBezTo>
                  <a:cubicBezTo>
                    <a:pt x="503" y="129"/>
                    <a:pt x="506" y="127"/>
                    <a:pt x="509" y="125"/>
                  </a:cubicBezTo>
                  <a:cubicBezTo>
                    <a:pt x="512" y="122"/>
                    <a:pt x="515" y="119"/>
                    <a:pt x="518" y="118"/>
                  </a:cubicBezTo>
                  <a:cubicBezTo>
                    <a:pt x="528" y="115"/>
                    <a:pt x="536" y="124"/>
                    <a:pt x="540" y="132"/>
                  </a:cubicBezTo>
                  <a:cubicBezTo>
                    <a:pt x="540" y="132"/>
                    <a:pt x="540" y="132"/>
                    <a:pt x="540" y="132"/>
                  </a:cubicBezTo>
                  <a:cubicBezTo>
                    <a:pt x="534" y="129"/>
                    <a:pt x="526" y="127"/>
                    <a:pt x="520" y="130"/>
                  </a:cubicBezTo>
                  <a:cubicBezTo>
                    <a:pt x="508" y="136"/>
                    <a:pt x="510" y="151"/>
                    <a:pt x="527" y="154"/>
                  </a:cubicBezTo>
                  <a:cubicBezTo>
                    <a:pt x="530" y="155"/>
                    <a:pt x="535" y="156"/>
                    <a:pt x="538" y="157"/>
                  </a:cubicBezTo>
                  <a:cubicBezTo>
                    <a:pt x="541" y="158"/>
                    <a:pt x="543" y="159"/>
                    <a:pt x="545" y="161"/>
                  </a:cubicBezTo>
                  <a:cubicBezTo>
                    <a:pt x="547" y="162"/>
                    <a:pt x="548" y="164"/>
                    <a:pt x="549" y="166"/>
                  </a:cubicBezTo>
                  <a:cubicBezTo>
                    <a:pt x="551" y="158"/>
                    <a:pt x="551" y="150"/>
                    <a:pt x="550" y="143"/>
                  </a:cubicBezTo>
                  <a:cubicBezTo>
                    <a:pt x="549" y="135"/>
                    <a:pt x="545" y="127"/>
                    <a:pt x="540" y="121"/>
                  </a:cubicBezTo>
                  <a:cubicBezTo>
                    <a:pt x="528" y="108"/>
                    <a:pt x="509" y="107"/>
                    <a:pt x="494" y="99"/>
                  </a:cubicBezTo>
                  <a:cubicBezTo>
                    <a:pt x="485" y="95"/>
                    <a:pt x="477" y="88"/>
                    <a:pt x="472" y="80"/>
                  </a:cubicBezTo>
                  <a:cubicBezTo>
                    <a:pt x="466" y="72"/>
                    <a:pt x="462" y="62"/>
                    <a:pt x="462" y="52"/>
                  </a:cubicBezTo>
                  <a:cubicBezTo>
                    <a:pt x="457" y="60"/>
                    <a:pt x="455" y="70"/>
                    <a:pt x="459" y="78"/>
                  </a:cubicBezTo>
                  <a:cubicBezTo>
                    <a:pt x="461" y="83"/>
                    <a:pt x="464" y="86"/>
                    <a:pt x="467" y="89"/>
                  </a:cubicBezTo>
                  <a:cubicBezTo>
                    <a:pt x="472" y="93"/>
                    <a:pt x="478" y="95"/>
                    <a:pt x="483" y="97"/>
                  </a:cubicBezTo>
                  <a:cubicBezTo>
                    <a:pt x="483" y="97"/>
                    <a:pt x="483" y="97"/>
                    <a:pt x="483" y="97"/>
                  </a:cubicBezTo>
                  <a:cubicBezTo>
                    <a:pt x="480" y="97"/>
                    <a:pt x="477" y="97"/>
                    <a:pt x="474" y="98"/>
                  </a:cubicBezTo>
                  <a:cubicBezTo>
                    <a:pt x="470" y="98"/>
                    <a:pt x="467" y="99"/>
                    <a:pt x="464" y="101"/>
                  </a:cubicBezTo>
                  <a:cubicBezTo>
                    <a:pt x="462" y="103"/>
                    <a:pt x="461" y="105"/>
                    <a:pt x="461" y="107"/>
                  </a:cubicBezTo>
                  <a:cubicBezTo>
                    <a:pt x="445" y="107"/>
                    <a:pt x="445" y="107"/>
                    <a:pt x="445" y="107"/>
                  </a:cubicBezTo>
                  <a:cubicBezTo>
                    <a:pt x="445" y="107"/>
                    <a:pt x="445" y="106"/>
                    <a:pt x="445" y="105"/>
                  </a:cubicBezTo>
                  <a:cubicBezTo>
                    <a:pt x="443" y="99"/>
                    <a:pt x="437" y="94"/>
                    <a:pt x="430" y="94"/>
                  </a:cubicBezTo>
                  <a:cubicBezTo>
                    <a:pt x="422" y="94"/>
                    <a:pt x="416" y="99"/>
                    <a:pt x="414" y="105"/>
                  </a:cubicBezTo>
                  <a:cubicBezTo>
                    <a:pt x="414" y="106"/>
                    <a:pt x="414" y="107"/>
                    <a:pt x="414" y="107"/>
                  </a:cubicBezTo>
                  <a:cubicBezTo>
                    <a:pt x="223" y="107"/>
                    <a:pt x="223" y="107"/>
                    <a:pt x="223" y="107"/>
                  </a:cubicBezTo>
                  <a:cubicBezTo>
                    <a:pt x="222" y="103"/>
                    <a:pt x="218" y="100"/>
                    <a:pt x="214" y="100"/>
                  </a:cubicBezTo>
                  <a:cubicBezTo>
                    <a:pt x="209" y="100"/>
                    <a:pt x="205" y="103"/>
                    <a:pt x="204" y="107"/>
                  </a:cubicBezTo>
                  <a:cubicBezTo>
                    <a:pt x="204" y="107"/>
                    <a:pt x="204" y="107"/>
                    <a:pt x="204" y="107"/>
                  </a:cubicBezTo>
                  <a:cubicBezTo>
                    <a:pt x="200" y="106"/>
                    <a:pt x="197" y="104"/>
                    <a:pt x="193" y="103"/>
                  </a:cubicBezTo>
                  <a:cubicBezTo>
                    <a:pt x="188" y="100"/>
                    <a:pt x="183" y="98"/>
                    <a:pt x="178" y="98"/>
                  </a:cubicBezTo>
                  <a:cubicBezTo>
                    <a:pt x="174" y="98"/>
                    <a:pt x="169" y="99"/>
                    <a:pt x="166" y="102"/>
                  </a:cubicBezTo>
                  <a:cubicBezTo>
                    <a:pt x="165" y="103"/>
                    <a:pt x="163" y="105"/>
                    <a:pt x="162" y="107"/>
                  </a:cubicBezTo>
                  <a:cubicBezTo>
                    <a:pt x="156" y="107"/>
                    <a:pt x="156" y="107"/>
                    <a:pt x="156" y="107"/>
                  </a:cubicBezTo>
                  <a:cubicBezTo>
                    <a:pt x="155" y="103"/>
                    <a:pt x="151" y="100"/>
                    <a:pt x="147" y="100"/>
                  </a:cubicBezTo>
                  <a:cubicBezTo>
                    <a:pt x="143" y="100"/>
                    <a:pt x="139" y="102"/>
                    <a:pt x="138" y="105"/>
                  </a:cubicBezTo>
                  <a:cubicBezTo>
                    <a:pt x="134" y="101"/>
                    <a:pt x="131" y="97"/>
                    <a:pt x="126" y="94"/>
                  </a:cubicBezTo>
                  <a:close/>
                  <a:moveTo>
                    <a:pt x="634" y="202"/>
                  </a:moveTo>
                  <a:cubicBezTo>
                    <a:pt x="632" y="197"/>
                    <a:pt x="629" y="191"/>
                    <a:pt x="628" y="186"/>
                  </a:cubicBezTo>
                  <a:cubicBezTo>
                    <a:pt x="626" y="191"/>
                    <a:pt x="623" y="197"/>
                    <a:pt x="621" y="202"/>
                  </a:cubicBezTo>
                  <a:cubicBezTo>
                    <a:pt x="619" y="207"/>
                    <a:pt x="616" y="212"/>
                    <a:pt x="616" y="218"/>
                  </a:cubicBezTo>
                  <a:cubicBezTo>
                    <a:pt x="616" y="222"/>
                    <a:pt x="617" y="226"/>
                    <a:pt x="620" y="229"/>
                  </a:cubicBezTo>
                  <a:cubicBezTo>
                    <a:pt x="622" y="231"/>
                    <a:pt x="625" y="233"/>
                    <a:pt x="628" y="234"/>
                  </a:cubicBezTo>
                  <a:cubicBezTo>
                    <a:pt x="631" y="233"/>
                    <a:pt x="633" y="231"/>
                    <a:pt x="635" y="229"/>
                  </a:cubicBezTo>
                  <a:cubicBezTo>
                    <a:pt x="638" y="226"/>
                    <a:pt x="639" y="222"/>
                    <a:pt x="639" y="218"/>
                  </a:cubicBezTo>
                  <a:cubicBezTo>
                    <a:pt x="639" y="212"/>
                    <a:pt x="637" y="207"/>
                    <a:pt x="634" y="202"/>
                  </a:cubicBezTo>
                  <a:close/>
                  <a:moveTo>
                    <a:pt x="621" y="50"/>
                  </a:moveTo>
                  <a:cubicBezTo>
                    <a:pt x="623" y="55"/>
                    <a:pt x="626" y="61"/>
                    <a:pt x="628" y="67"/>
                  </a:cubicBezTo>
                  <a:cubicBezTo>
                    <a:pt x="629" y="61"/>
                    <a:pt x="632" y="55"/>
                    <a:pt x="634" y="50"/>
                  </a:cubicBezTo>
                  <a:cubicBezTo>
                    <a:pt x="637" y="45"/>
                    <a:pt x="639" y="40"/>
                    <a:pt x="639" y="35"/>
                  </a:cubicBezTo>
                  <a:cubicBezTo>
                    <a:pt x="639" y="30"/>
                    <a:pt x="638" y="26"/>
                    <a:pt x="635" y="23"/>
                  </a:cubicBezTo>
                  <a:cubicBezTo>
                    <a:pt x="633" y="21"/>
                    <a:pt x="631" y="19"/>
                    <a:pt x="628" y="18"/>
                  </a:cubicBezTo>
                  <a:cubicBezTo>
                    <a:pt x="625" y="19"/>
                    <a:pt x="622" y="21"/>
                    <a:pt x="620" y="23"/>
                  </a:cubicBezTo>
                  <a:cubicBezTo>
                    <a:pt x="617" y="26"/>
                    <a:pt x="616" y="30"/>
                    <a:pt x="616" y="35"/>
                  </a:cubicBezTo>
                  <a:cubicBezTo>
                    <a:pt x="616" y="40"/>
                    <a:pt x="619" y="45"/>
                    <a:pt x="621" y="50"/>
                  </a:cubicBezTo>
                  <a:close/>
                  <a:moveTo>
                    <a:pt x="586" y="94"/>
                  </a:moveTo>
                  <a:cubicBezTo>
                    <a:pt x="578" y="106"/>
                    <a:pt x="597" y="112"/>
                    <a:pt x="605" y="117"/>
                  </a:cubicBezTo>
                  <a:cubicBezTo>
                    <a:pt x="622" y="128"/>
                    <a:pt x="623" y="144"/>
                    <a:pt x="610" y="161"/>
                  </a:cubicBezTo>
                  <a:cubicBezTo>
                    <a:pt x="621" y="157"/>
                    <a:pt x="626" y="141"/>
                    <a:pt x="628" y="129"/>
                  </a:cubicBezTo>
                  <a:cubicBezTo>
                    <a:pt x="629" y="141"/>
                    <a:pt x="634" y="157"/>
                    <a:pt x="646" y="161"/>
                  </a:cubicBezTo>
                  <a:cubicBezTo>
                    <a:pt x="633" y="144"/>
                    <a:pt x="633" y="128"/>
                    <a:pt x="651" y="117"/>
                  </a:cubicBezTo>
                  <a:cubicBezTo>
                    <a:pt x="658" y="112"/>
                    <a:pt x="677" y="106"/>
                    <a:pt x="669" y="94"/>
                  </a:cubicBezTo>
                  <a:cubicBezTo>
                    <a:pt x="664" y="87"/>
                    <a:pt x="652" y="87"/>
                    <a:pt x="649" y="96"/>
                  </a:cubicBezTo>
                  <a:cubicBezTo>
                    <a:pt x="648" y="98"/>
                    <a:pt x="646" y="99"/>
                    <a:pt x="646" y="98"/>
                  </a:cubicBezTo>
                  <a:cubicBezTo>
                    <a:pt x="649" y="83"/>
                    <a:pt x="657" y="71"/>
                    <a:pt x="669" y="62"/>
                  </a:cubicBezTo>
                  <a:cubicBezTo>
                    <a:pt x="690" y="45"/>
                    <a:pt x="703" y="62"/>
                    <a:pt x="697" y="69"/>
                  </a:cubicBezTo>
                  <a:cubicBezTo>
                    <a:pt x="696" y="69"/>
                    <a:pt x="695" y="70"/>
                    <a:pt x="694" y="69"/>
                  </a:cubicBezTo>
                  <a:cubicBezTo>
                    <a:pt x="692" y="67"/>
                    <a:pt x="689" y="66"/>
                    <a:pt x="687" y="67"/>
                  </a:cubicBezTo>
                  <a:cubicBezTo>
                    <a:pt x="683" y="69"/>
                    <a:pt x="681" y="73"/>
                    <a:pt x="683" y="76"/>
                  </a:cubicBezTo>
                  <a:cubicBezTo>
                    <a:pt x="685" y="84"/>
                    <a:pt x="695" y="83"/>
                    <a:pt x="701" y="79"/>
                  </a:cubicBezTo>
                  <a:cubicBezTo>
                    <a:pt x="707" y="75"/>
                    <a:pt x="710" y="69"/>
                    <a:pt x="710" y="63"/>
                  </a:cubicBezTo>
                  <a:cubicBezTo>
                    <a:pt x="711" y="52"/>
                    <a:pt x="699" y="44"/>
                    <a:pt x="688" y="45"/>
                  </a:cubicBezTo>
                  <a:cubicBezTo>
                    <a:pt x="677" y="46"/>
                    <a:pt x="667" y="54"/>
                    <a:pt x="659" y="61"/>
                  </a:cubicBezTo>
                  <a:cubicBezTo>
                    <a:pt x="657" y="62"/>
                    <a:pt x="659" y="59"/>
                    <a:pt x="659" y="59"/>
                  </a:cubicBezTo>
                  <a:cubicBezTo>
                    <a:pt x="667" y="50"/>
                    <a:pt x="674" y="40"/>
                    <a:pt x="673" y="28"/>
                  </a:cubicBezTo>
                  <a:cubicBezTo>
                    <a:pt x="672" y="8"/>
                    <a:pt x="645" y="0"/>
                    <a:pt x="628" y="1"/>
                  </a:cubicBezTo>
                  <a:cubicBezTo>
                    <a:pt x="611" y="0"/>
                    <a:pt x="583" y="8"/>
                    <a:pt x="582" y="28"/>
                  </a:cubicBezTo>
                  <a:cubicBezTo>
                    <a:pt x="581" y="40"/>
                    <a:pt x="589" y="50"/>
                    <a:pt x="596" y="59"/>
                  </a:cubicBezTo>
                  <a:cubicBezTo>
                    <a:pt x="596" y="59"/>
                    <a:pt x="598" y="62"/>
                    <a:pt x="597" y="61"/>
                  </a:cubicBezTo>
                  <a:cubicBezTo>
                    <a:pt x="588" y="54"/>
                    <a:pt x="578" y="46"/>
                    <a:pt x="567" y="45"/>
                  </a:cubicBezTo>
                  <a:cubicBezTo>
                    <a:pt x="557" y="44"/>
                    <a:pt x="545" y="52"/>
                    <a:pt x="545" y="63"/>
                  </a:cubicBezTo>
                  <a:cubicBezTo>
                    <a:pt x="545" y="69"/>
                    <a:pt x="549" y="75"/>
                    <a:pt x="554" y="79"/>
                  </a:cubicBezTo>
                  <a:cubicBezTo>
                    <a:pt x="560" y="83"/>
                    <a:pt x="570" y="84"/>
                    <a:pt x="573" y="76"/>
                  </a:cubicBezTo>
                  <a:cubicBezTo>
                    <a:pt x="574" y="73"/>
                    <a:pt x="572" y="69"/>
                    <a:pt x="569" y="67"/>
                  </a:cubicBezTo>
                  <a:cubicBezTo>
                    <a:pt x="566" y="66"/>
                    <a:pt x="563" y="67"/>
                    <a:pt x="561" y="69"/>
                  </a:cubicBezTo>
                  <a:cubicBezTo>
                    <a:pt x="561" y="70"/>
                    <a:pt x="559" y="69"/>
                    <a:pt x="559" y="69"/>
                  </a:cubicBezTo>
                  <a:cubicBezTo>
                    <a:pt x="552" y="62"/>
                    <a:pt x="566" y="45"/>
                    <a:pt x="586" y="62"/>
                  </a:cubicBezTo>
                  <a:cubicBezTo>
                    <a:pt x="598" y="71"/>
                    <a:pt x="606" y="83"/>
                    <a:pt x="609" y="98"/>
                  </a:cubicBezTo>
                  <a:cubicBezTo>
                    <a:pt x="610" y="99"/>
                    <a:pt x="607" y="98"/>
                    <a:pt x="607" y="96"/>
                  </a:cubicBezTo>
                  <a:cubicBezTo>
                    <a:pt x="603" y="87"/>
                    <a:pt x="591" y="87"/>
                    <a:pt x="586" y="94"/>
                  </a:cubicBezTo>
                  <a:close/>
                  <a:moveTo>
                    <a:pt x="611" y="73"/>
                  </a:moveTo>
                  <a:cubicBezTo>
                    <a:pt x="606" y="62"/>
                    <a:pt x="601" y="51"/>
                    <a:pt x="600" y="39"/>
                  </a:cubicBezTo>
                  <a:cubicBezTo>
                    <a:pt x="600" y="22"/>
                    <a:pt x="611" y="6"/>
                    <a:pt x="628" y="2"/>
                  </a:cubicBezTo>
                  <a:cubicBezTo>
                    <a:pt x="645" y="6"/>
                    <a:pt x="656" y="22"/>
                    <a:pt x="655" y="39"/>
                  </a:cubicBezTo>
                  <a:cubicBezTo>
                    <a:pt x="654" y="51"/>
                    <a:pt x="649" y="62"/>
                    <a:pt x="645" y="73"/>
                  </a:cubicBezTo>
                  <a:cubicBezTo>
                    <a:pt x="638" y="88"/>
                    <a:pt x="629" y="103"/>
                    <a:pt x="628" y="121"/>
                  </a:cubicBezTo>
                  <a:cubicBezTo>
                    <a:pt x="626" y="103"/>
                    <a:pt x="618" y="88"/>
                    <a:pt x="611" y="73"/>
                  </a:cubicBezTo>
                  <a:close/>
                  <a:moveTo>
                    <a:pt x="518" y="91"/>
                  </a:moveTo>
                  <a:cubicBezTo>
                    <a:pt x="526" y="87"/>
                    <a:pt x="536" y="87"/>
                    <a:pt x="544" y="93"/>
                  </a:cubicBezTo>
                  <a:cubicBezTo>
                    <a:pt x="548" y="96"/>
                    <a:pt x="551" y="99"/>
                    <a:pt x="553" y="103"/>
                  </a:cubicBezTo>
                  <a:cubicBezTo>
                    <a:pt x="555" y="109"/>
                    <a:pt x="556" y="115"/>
                    <a:pt x="557" y="121"/>
                  </a:cubicBezTo>
                  <a:cubicBezTo>
                    <a:pt x="557" y="121"/>
                    <a:pt x="557" y="121"/>
                    <a:pt x="557" y="121"/>
                  </a:cubicBezTo>
                  <a:cubicBezTo>
                    <a:pt x="558" y="117"/>
                    <a:pt x="559" y="114"/>
                    <a:pt x="560" y="112"/>
                  </a:cubicBezTo>
                  <a:cubicBezTo>
                    <a:pt x="561" y="108"/>
                    <a:pt x="563" y="105"/>
                    <a:pt x="565" y="103"/>
                  </a:cubicBezTo>
                  <a:cubicBezTo>
                    <a:pt x="571" y="98"/>
                    <a:pt x="579" y="101"/>
                    <a:pt x="581" y="107"/>
                  </a:cubicBezTo>
                  <a:cubicBezTo>
                    <a:pt x="581" y="110"/>
                    <a:pt x="580" y="113"/>
                    <a:pt x="579" y="116"/>
                  </a:cubicBezTo>
                  <a:cubicBezTo>
                    <a:pt x="577" y="118"/>
                    <a:pt x="575" y="121"/>
                    <a:pt x="573" y="123"/>
                  </a:cubicBezTo>
                  <a:cubicBezTo>
                    <a:pt x="571" y="126"/>
                    <a:pt x="568" y="128"/>
                    <a:pt x="566" y="131"/>
                  </a:cubicBezTo>
                  <a:cubicBezTo>
                    <a:pt x="564" y="135"/>
                    <a:pt x="563" y="140"/>
                    <a:pt x="562" y="145"/>
                  </a:cubicBezTo>
                  <a:cubicBezTo>
                    <a:pt x="563" y="145"/>
                    <a:pt x="563" y="145"/>
                    <a:pt x="563" y="145"/>
                  </a:cubicBezTo>
                  <a:cubicBezTo>
                    <a:pt x="564" y="143"/>
                    <a:pt x="566" y="141"/>
                    <a:pt x="568" y="139"/>
                  </a:cubicBezTo>
                  <a:cubicBezTo>
                    <a:pt x="570" y="137"/>
                    <a:pt x="572" y="135"/>
                    <a:pt x="575" y="134"/>
                  </a:cubicBezTo>
                  <a:cubicBezTo>
                    <a:pt x="577" y="133"/>
                    <a:pt x="580" y="132"/>
                    <a:pt x="582" y="134"/>
                  </a:cubicBezTo>
                  <a:cubicBezTo>
                    <a:pt x="585" y="136"/>
                    <a:pt x="586" y="140"/>
                    <a:pt x="585" y="143"/>
                  </a:cubicBezTo>
                  <a:cubicBezTo>
                    <a:pt x="585" y="147"/>
                    <a:pt x="581" y="149"/>
                    <a:pt x="579" y="151"/>
                  </a:cubicBezTo>
                  <a:cubicBezTo>
                    <a:pt x="576" y="154"/>
                    <a:pt x="572" y="156"/>
                    <a:pt x="570" y="159"/>
                  </a:cubicBezTo>
                  <a:cubicBezTo>
                    <a:pt x="565" y="168"/>
                    <a:pt x="572" y="178"/>
                    <a:pt x="579" y="184"/>
                  </a:cubicBezTo>
                  <a:cubicBezTo>
                    <a:pt x="579" y="183"/>
                    <a:pt x="579" y="183"/>
                    <a:pt x="579" y="183"/>
                  </a:cubicBezTo>
                  <a:cubicBezTo>
                    <a:pt x="578" y="177"/>
                    <a:pt x="577" y="168"/>
                    <a:pt x="582" y="163"/>
                  </a:cubicBezTo>
                  <a:cubicBezTo>
                    <a:pt x="590" y="153"/>
                    <a:pt x="604" y="158"/>
                    <a:pt x="604" y="175"/>
                  </a:cubicBezTo>
                  <a:cubicBezTo>
                    <a:pt x="604" y="179"/>
                    <a:pt x="603" y="183"/>
                    <a:pt x="604" y="187"/>
                  </a:cubicBezTo>
                  <a:cubicBezTo>
                    <a:pt x="604" y="190"/>
                    <a:pt x="605" y="192"/>
                    <a:pt x="606" y="194"/>
                  </a:cubicBezTo>
                  <a:cubicBezTo>
                    <a:pt x="608" y="196"/>
                    <a:pt x="609" y="198"/>
                    <a:pt x="611" y="199"/>
                  </a:cubicBezTo>
                  <a:cubicBezTo>
                    <a:pt x="603" y="199"/>
                    <a:pt x="595" y="199"/>
                    <a:pt x="588" y="196"/>
                  </a:cubicBezTo>
                  <a:cubicBezTo>
                    <a:pt x="580" y="193"/>
                    <a:pt x="574" y="188"/>
                    <a:pt x="569" y="181"/>
                  </a:cubicBezTo>
                  <a:cubicBezTo>
                    <a:pt x="559" y="167"/>
                    <a:pt x="562" y="148"/>
                    <a:pt x="557" y="131"/>
                  </a:cubicBezTo>
                  <a:cubicBezTo>
                    <a:pt x="555" y="122"/>
                    <a:pt x="550" y="113"/>
                    <a:pt x="543" y="106"/>
                  </a:cubicBezTo>
                  <a:cubicBezTo>
                    <a:pt x="536" y="99"/>
                    <a:pt x="528" y="93"/>
                    <a:pt x="518" y="91"/>
                  </a:cubicBezTo>
                  <a:close/>
                  <a:moveTo>
                    <a:pt x="737" y="91"/>
                  </a:moveTo>
                  <a:cubicBezTo>
                    <a:pt x="729" y="87"/>
                    <a:pt x="719" y="87"/>
                    <a:pt x="711" y="93"/>
                  </a:cubicBezTo>
                  <a:cubicBezTo>
                    <a:pt x="708" y="96"/>
                    <a:pt x="705" y="99"/>
                    <a:pt x="703" y="103"/>
                  </a:cubicBezTo>
                  <a:cubicBezTo>
                    <a:pt x="700" y="109"/>
                    <a:pt x="699" y="115"/>
                    <a:pt x="699" y="121"/>
                  </a:cubicBezTo>
                  <a:cubicBezTo>
                    <a:pt x="698" y="121"/>
                    <a:pt x="698" y="121"/>
                    <a:pt x="698" y="121"/>
                  </a:cubicBezTo>
                  <a:cubicBezTo>
                    <a:pt x="698" y="117"/>
                    <a:pt x="697" y="114"/>
                    <a:pt x="695" y="112"/>
                  </a:cubicBezTo>
                  <a:cubicBezTo>
                    <a:pt x="694" y="108"/>
                    <a:pt x="692" y="105"/>
                    <a:pt x="690" y="103"/>
                  </a:cubicBezTo>
                  <a:cubicBezTo>
                    <a:pt x="685" y="98"/>
                    <a:pt x="676" y="101"/>
                    <a:pt x="675" y="107"/>
                  </a:cubicBezTo>
                  <a:cubicBezTo>
                    <a:pt x="674" y="110"/>
                    <a:pt x="675" y="113"/>
                    <a:pt x="676" y="116"/>
                  </a:cubicBezTo>
                  <a:cubicBezTo>
                    <a:pt x="678" y="118"/>
                    <a:pt x="680" y="121"/>
                    <a:pt x="683" y="123"/>
                  </a:cubicBezTo>
                  <a:cubicBezTo>
                    <a:pt x="685" y="126"/>
                    <a:pt x="687" y="128"/>
                    <a:pt x="689" y="131"/>
                  </a:cubicBezTo>
                  <a:cubicBezTo>
                    <a:pt x="692" y="135"/>
                    <a:pt x="693" y="140"/>
                    <a:pt x="693" y="145"/>
                  </a:cubicBezTo>
                  <a:cubicBezTo>
                    <a:pt x="693" y="145"/>
                    <a:pt x="693" y="145"/>
                    <a:pt x="693" y="145"/>
                  </a:cubicBezTo>
                  <a:cubicBezTo>
                    <a:pt x="692" y="143"/>
                    <a:pt x="690" y="141"/>
                    <a:pt x="688" y="139"/>
                  </a:cubicBezTo>
                  <a:cubicBezTo>
                    <a:pt x="686" y="137"/>
                    <a:pt x="683" y="135"/>
                    <a:pt x="680" y="134"/>
                  </a:cubicBezTo>
                  <a:cubicBezTo>
                    <a:pt x="678" y="133"/>
                    <a:pt x="675" y="132"/>
                    <a:pt x="673" y="134"/>
                  </a:cubicBezTo>
                  <a:cubicBezTo>
                    <a:pt x="670" y="136"/>
                    <a:pt x="670" y="140"/>
                    <a:pt x="670" y="143"/>
                  </a:cubicBezTo>
                  <a:cubicBezTo>
                    <a:pt x="671" y="147"/>
                    <a:pt x="674" y="149"/>
                    <a:pt x="677" y="151"/>
                  </a:cubicBezTo>
                  <a:cubicBezTo>
                    <a:pt x="680" y="154"/>
                    <a:pt x="683" y="156"/>
                    <a:pt x="685" y="159"/>
                  </a:cubicBezTo>
                  <a:cubicBezTo>
                    <a:pt x="690" y="168"/>
                    <a:pt x="683" y="178"/>
                    <a:pt x="676" y="184"/>
                  </a:cubicBezTo>
                  <a:cubicBezTo>
                    <a:pt x="676" y="183"/>
                    <a:pt x="676" y="183"/>
                    <a:pt x="676" y="183"/>
                  </a:cubicBezTo>
                  <a:cubicBezTo>
                    <a:pt x="678" y="177"/>
                    <a:pt x="678" y="168"/>
                    <a:pt x="674" y="163"/>
                  </a:cubicBezTo>
                  <a:cubicBezTo>
                    <a:pt x="665" y="153"/>
                    <a:pt x="652" y="158"/>
                    <a:pt x="651" y="175"/>
                  </a:cubicBezTo>
                  <a:cubicBezTo>
                    <a:pt x="651" y="179"/>
                    <a:pt x="652" y="183"/>
                    <a:pt x="651" y="187"/>
                  </a:cubicBezTo>
                  <a:cubicBezTo>
                    <a:pt x="651" y="190"/>
                    <a:pt x="650" y="192"/>
                    <a:pt x="649" y="194"/>
                  </a:cubicBezTo>
                  <a:cubicBezTo>
                    <a:pt x="648" y="196"/>
                    <a:pt x="646" y="198"/>
                    <a:pt x="644" y="199"/>
                  </a:cubicBezTo>
                  <a:cubicBezTo>
                    <a:pt x="652" y="199"/>
                    <a:pt x="660" y="199"/>
                    <a:pt x="668" y="196"/>
                  </a:cubicBezTo>
                  <a:cubicBezTo>
                    <a:pt x="675" y="193"/>
                    <a:pt x="682" y="188"/>
                    <a:pt x="686" y="181"/>
                  </a:cubicBezTo>
                  <a:cubicBezTo>
                    <a:pt x="697" y="167"/>
                    <a:pt x="694" y="148"/>
                    <a:pt x="698" y="131"/>
                  </a:cubicBezTo>
                  <a:cubicBezTo>
                    <a:pt x="701" y="122"/>
                    <a:pt x="706" y="113"/>
                    <a:pt x="712" y="106"/>
                  </a:cubicBezTo>
                  <a:cubicBezTo>
                    <a:pt x="719" y="99"/>
                    <a:pt x="728" y="93"/>
                    <a:pt x="737" y="91"/>
                  </a:cubicBezTo>
                  <a:close/>
                </a:path>
              </a:pathLst>
            </a:custGeom>
            <a:solidFill>
              <a:schemeClr val="tx1">
                <a:alpha val="81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Adobe 仿宋 Std R" panose="02020400000000000000" pitchFamily="18" charset="-122"/>
              </a:endParaRPr>
            </a:p>
          </p:txBody>
        </p:sp>
        <p:sp>
          <p:nvSpPr>
            <p:cNvPr id="29" name="Freeform 27">
              <a:extLst>
                <a:ext uri="{FF2B5EF4-FFF2-40B4-BE49-F238E27FC236}">
                  <a16:creationId xmlns:a16="http://schemas.microsoft.com/office/drawing/2014/main" id="{0BDF0370-818C-C63C-A7E5-075B519BB71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146756" y="967119"/>
              <a:ext cx="743535" cy="300546"/>
            </a:xfrm>
            <a:custGeom>
              <a:avLst/>
              <a:gdLst>
                <a:gd name="T0" fmla="*/ 366 w 399"/>
                <a:gd name="T1" fmla="*/ 100 h 159"/>
                <a:gd name="T2" fmla="*/ 371 w 399"/>
                <a:gd name="T3" fmla="*/ 115 h 159"/>
                <a:gd name="T4" fmla="*/ 350 w 399"/>
                <a:gd name="T5" fmla="*/ 118 h 159"/>
                <a:gd name="T6" fmla="*/ 361 w 399"/>
                <a:gd name="T7" fmla="*/ 88 h 159"/>
                <a:gd name="T8" fmla="*/ 383 w 399"/>
                <a:gd name="T9" fmla="*/ 131 h 159"/>
                <a:gd name="T10" fmla="*/ 313 w 399"/>
                <a:gd name="T11" fmla="*/ 148 h 159"/>
                <a:gd name="T12" fmla="*/ 261 w 399"/>
                <a:gd name="T13" fmla="*/ 129 h 159"/>
                <a:gd name="T14" fmla="*/ 260 w 399"/>
                <a:gd name="T15" fmla="*/ 128 h 159"/>
                <a:gd name="T16" fmla="*/ 240 w 399"/>
                <a:gd name="T17" fmla="*/ 159 h 159"/>
                <a:gd name="T18" fmla="*/ 91 w 399"/>
                <a:gd name="T19" fmla="*/ 11 h 159"/>
                <a:gd name="T20" fmla="*/ 11 w 399"/>
                <a:gd name="T21" fmla="*/ 53 h 159"/>
                <a:gd name="T22" fmla="*/ 63 w 399"/>
                <a:gd name="T23" fmla="*/ 109 h 159"/>
                <a:gd name="T24" fmla="*/ 89 w 399"/>
                <a:gd name="T25" fmla="*/ 68 h 159"/>
                <a:gd name="T26" fmla="*/ 48 w 399"/>
                <a:gd name="T27" fmla="*/ 45 h 159"/>
                <a:gd name="T28" fmla="*/ 36 w 399"/>
                <a:gd name="T29" fmla="*/ 76 h 159"/>
                <a:gd name="T30" fmla="*/ 69 w 399"/>
                <a:gd name="T31" fmla="*/ 78 h 159"/>
                <a:gd name="T32" fmla="*/ 59 w 399"/>
                <a:gd name="T33" fmla="*/ 61 h 159"/>
                <a:gd name="T34" fmla="*/ 43 w 399"/>
                <a:gd name="T35" fmla="*/ 72 h 159"/>
                <a:gd name="T36" fmla="*/ 62 w 399"/>
                <a:gd name="T37" fmla="*/ 58 h 159"/>
                <a:gd name="T38" fmla="*/ 72 w 399"/>
                <a:gd name="T39" fmla="*/ 79 h 159"/>
                <a:gd name="T40" fmla="*/ 32 w 399"/>
                <a:gd name="T41" fmla="*/ 78 h 159"/>
                <a:gd name="T42" fmla="*/ 46 w 399"/>
                <a:gd name="T43" fmla="*/ 42 h 159"/>
                <a:gd name="T44" fmla="*/ 93 w 399"/>
                <a:gd name="T45" fmla="*/ 69 h 159"/>
                <a:gd name="T46" fmla="*/ 64 w 399"/>
                <a:gd name="T47" fmla="*/ 114 h 159"/>
                <a:gd name="T48" fmla="*/ 8 w 399"/>
                <a:gd name="T49" fmla="*/ 52 h 159"/>
                <a:gd name="T50" fmla="*/ 94 w 399"/>
                <a:gd name="T51" fmla="*/ 7 h 159"/>
                <a:gd name="T52" fmla="*/ 238 w 399"/>
                <a:gd name="T53" fmla="*/ 151 h 159"/>
                <a:gd name="T54" fmla="*/ 256 w 399"/>
                <a:gd name="T55" fmla="*/ 126 h 159"/>
                <a:gd name="T56" fmla="*/ 207 w 399"/>
                <a:gd name="T57" fmla="*/ 73 h 159"/>
                <a:gd name="T58" fmla="*/ 345 w 399"/>
                <a:gd name="T59" fmla="*/ 75 h 159"/>
                <a:gd name="T60" fmla="*/ 264 w 399"/>
                <a:gd name="T61" fmla="*/ 124 h 159"/>
                <a:gd name="T62" fmla="*/ 314 w 399"/>
                <a:gd name="T63" fmla="*/ 143 h 159"/>
                <a:gd name="T64" fmla="*/ 380 w 399"/>
                <a:gd name="T65" fmla="*/ 131 h 159"/>
                <a:gd name="T66" fmla="*/ 361 w 399"/>
                <a:gd name="T67" fmla="*/ 93 h 159"/>
                <a:gd name="T68" fmla="*/ 352 w 399"/>
                <a:gd name="T69" fmla="*/ 116 h 159"/>
                <a:gd name="T70" fmla="*/ 366 w 399"/>
                <a:gd name="T71" fmla="*/ 10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99" h="159">
                  <a:moveTo>
                    <a:pt x="366" y="100"/>
                  </a:moveTo>
                  <a:cubicBezTo>
                    <a:pt x="371" y="101"/>
                    <a:pt x="374" y="109"/>
                    <a:pt x="371" y="115"/>
                  </a:cubicBezTo>
                  <a:cubicBezTo>
                    <a:pt x="366" y="122"/>
                    <a:pt x="356" y="123"/>
                    <a:pt x="350" y="118"/>
                  </a:cubicBezTo>
                  <a:cubicBezTo>
                    <a:pt x="337" y="109"/>
                    <a:pt x="343" y="89"/>
                    <a:pt x="361" y="88"/>
                  </a:cubicBezTo>
                  <a:cubicBezTo>
                    <a:pt x="382" y="87"/>
                    <a:pt x="399" y="110"/>
                    <a:pt x="383" y="131"/>
                  </a:cubicBezTo>
                  <a:cubicBezTo>
                    <a:pt x="368" y="152"/>
                    <a:pt x="337" y="152"/>
                    <a:pt x="313" y="148"/>
                  </a:cubicBezTo>
                  <a:cubicBezTo>
                    <a:pt x="296" y="144"/>
                    <a:pt x="277" y="138"/>
                    <a:pt x="261" y="129"/>
                  </a:cubicBezTo>
                  <a:cubicBezTo>
                    <a:pt x="260" y="128"/>
                    <a:pt x="260" y="128"/>
                    <a:pt x="260" y="128"/>
                  </a:cubicBezTo>
                  <a:cubicBezTo>
                    <a:pt x="252" y="138"/>
                    <a:pt x="246" y="148"/>
                    <a:pt x="240" y="159"/>
                  </a:cubicBezTo>
                  <a:cubicBezTo>
                    <a:pt x="193" y="134"/>
                    <a:pt x="166" y="28"/>
                    <a:pt x="91" y="11"/>
                  </a:cubicBezTo>
                  <a:cubicBezTo>
                    <a:pt x="61" y="4"/>
                    <a:pt x="20" y="17"/>
                    <a:pt x="11" y="53"/>
                  </a:cubicBezTo>
                  <a:cubicBezTo>
                    <a:pt x="5" y="82"/>
                    <a:pt x="31" y="115"/>
                    <a:pt x="63" y="109"/>
                  </a:cubicBezTo>
                  <a:cubicBezTo>
                    <a:pt x="80" y="106"/>
                    <a:pt x="93" y="86"/>
                    <a:pt x="89" y="68"/>
                  </a:cubicBezTo>
                  <a:cubicBezTo>
                    <a:pt x="86" y="50"/>
                    <a:pt x="65" y="37"/>
                    <a:pt x="48" y="45"/>
                  </a:cubicBezTo>
                  <a:cubicBezTo>
                    <a:pt x="35" y="50"/>
                    <a:pt x="31" y="65"/>
                    <a:pt x="36" y="76"/>
                  </a:cubicBezTo>
                  <a:cubicBezTo>
                    <a:pt x="42" y="88"/>
                    <a:pt x="64" y="91"/>
                    <a:pt x="69" y="78"/>
                  </a:cubicBezTo>
                  <a:cubicBezTo>
                    <a:pt x="73" y="67"/>
                    <a:pt x="63" y="61"/>
                    <a:pt x="59" y="61"/>
                  </a:cubicBezTo>
                  <a:cubicBezTo>
                    <a:pt x="52" y="60"/>
                    <a:pt x="44" y="64"/>
                    <a:pt x="43" y="72"/>
                  </a:cubicBezTo>
                  <a:cubicBezTo>
                    <a:pt x="42" y="61"/>
                    <a:pt x="54" y="56"/>
                    <a:pt x="62" y="58"/>
                  </a:cubicBezTo>
                  <a:cubicBezTo>
                    <a:pt x="69" y="60"/>
                    <a:pt x="76" y="68"/>
                    <a:pt x="72" y="79"/>
                  </a:cubicBezTo>
                  <a:cubicBezTo>
                    <a:pt x="66" y="96"/>
                    <a:pt x="39" y="94"/>
                    <a:pt x="32" y="78"/>
                  </a:cubicBezTo>
                  <a:cubicBezTo>
                    <a:pt x="26" y="65"/>
                    <a:pt x="33" y="48"/>
                    <a:pt x="46" y="42"/>
                  </a:cubicBezTo>
                  <a:cubicBezTo>
                    <a:pt x="67" y="33"/>
                    <a:pt x="89" y="48"/>
                    <a:pt x="93" y="69"/>
                  </a:cubicBezTo>
                  <a:cubicBezTo>
                    <a:pt x="97" y="89"/>
                    <a:pt x="84" y="110"/>
                    <a:pt x="64" y="114"/>
                  </a:cubicBezTo>
                  <a:cubicBezTo>
                    <a:pt x="28" y="121"/>
                    <a:pt x="0" y="85"/>
                    <a:pt x="8" y="52"/>
                  </a:cubicBezTo>
                  <a:cubicBezTo>
                    <a:pt x="18" y="14"/>
                    <a:pt x="60" y="0"/>
                    <a:pt x="94" y="7"/>
                  </a:cubicBezTo>
                  <a:cubicBezTo>
                    <a:pt x="166" y="24"/>
                    <a:pt x="192" y="118"/>
                    <a:pt x="238" y="151"/>
                  </a:cubicBezTo>
                  <a:cubicBezTo>
                    <a:pt x="242" y="143"/>
                    <a:pt x="249" y="134"/>
                    <a:pt x="256" y="126"/>
                  </a:cubicBezTo>
                  <a:cubicBezTo>
                    <a:pt x="234" y="113"/>
                    <a:pt x="213" y="96"/>
                    <a:pt x="207" y="73"/>
                  </a:cubicBezTo>
                  <a:cubicBezTo>
                    <a:pt x="240" y="78"/>
                    <a:pt x="306" y="67"/>
                    <a:pt x="345" y="75"/>
                  </a:cubicBezTo>
                  <a:cubicBezTo>
                    <a:pt x="313" y="74"/>
                    <a:pt x="283" y="103"/>
                    <a:pt x="264" y="124"/>
                  </a:cubicBezTo>
                  <a:cubicBezTo>
                    <a:pt x="280" y="133"/>
                    <a:pt x="297" y="140"/>
                    <a:pt x="314" y="143"/>
                  </a:cubicBezTo>
                  <a:cubicBezTo>
                    <a:pt x="335" y="147"/>
                    <a:pt x="365" y="148"/>
                    <a:pt x="380" y="131"/>
                  </a:cubicBezTo>
                  <a:cubicBezTo>
                    <a:pt x="395" y="113"/>
                    <a:pt x="380" y="92"/>
                    <a:pt x="361" y="93"/>
                  </a:cubicBezTo>
                  <a:cubicBezTo>
                    <a:pt x="348" y="94"/>
                    <a:pt x="344" y="110"/>
                    <a:pt x="352" y="116"/>
                  </a:cubicBezTo>
                  <a:cubicBezTo>
                    <a:pt x="363" y="123"/>
                    <a:pt x="376" y="111"/>
                    <a:pt x="366" y="100"/>
                  </a:cubicBezTo>
                  <a:close/>
                </a:path>
              </a:pathLst>
            </a:custGeom>
            <a:solidFill>
              <a:schemeClr val="tx1">
                <a:alpha val="7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Adobe 仿宋 Std R" panose="02020400000000000000" pitchFamily="18" charset="-122"/>
              </a:endParaRPr>
            </a:p>
          </p:txBody>
        </p:sp>
        <p:sp>
          <p:nvSpPr>
            <p:cNvPr id="30" name="Freeform 27">
              <a:extLst>
                <a:ext uri="{FF2B5EF4-FFF2-40B4-BE49-F238E27FC236}">
                  <a16:creationId xmlns:a16="http://schemas.microsoft.com/office/drawing/2014/main" id="{8EBF86AB-7464-9703-FEAA-9F3FA5569897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7796" y="940520"/>
              <a:ext cx="743535" cy="300546"/>
            </a:xfrm>
            <a:custGeom>
              <a:avLst/>
              <a:gdLst>
                <a:gd name="T0" fmla="*/ 366 w 399"/>
                <a:gd name="T1" fmla="*/ 100 h 159"/>
                <a:gd name="T2" fmla="*/ 371 w 399"/>
                <a:gd name="T3" fmla="*/ 115 h 159"/>
                <a:gd name="T4" fmla="*/ 350 w 399"/>
                <a:gd name="T5" fmla="*/ 118 h 159"/>
                <a:gd name="T6" fmla="*/ 361 w 399"/>
                <a:gd name="T7" fmla="*/ 88 h 159"/>
                <a:gd name="T8" fmla="*/ 383 w 399"/>
                <a:gd name="T9" fmla="*/ 131 h 159"/>
                <a:gd name="T10" fmla="*/ 313 w 399"/>
                <a:gd name="T11" fmla="*/ 148 h 159"/>
                <a:gd name="T12" fmla="*/ 261 w 399"/>
                <a:gd name="T13" fmla="*/ 129 h 159"/>
                <a:gd name="T14" fmla="*/ 260 w 399"/>
                <a:gd name="T15" fmla="*/ 128 h 159"/>
                <a:gd name="T16" fmla="*/ 240 w 399"/>
                <a:gd name="T17" fmla="*/ 159 h 159"/>
                <a:gd name="T18" fmla="*/ 91 w 399"/>
                <a:gd name="T19" fmla="*/ 11 h 159"/>
                <a:gd name="T20" fmla="*/ 11 w 399"/>
                <a:gd name="T21" fmla="*/ 53 h 159"/>
                <a:gd name="T22" fmla="*/ 63 w 399"/>
                <a:gd name="T23" fmla="*/ 109 h 159"/>
                <a:gd name="T24" fmla="*/ 89 w 399"/>
                <a:gd name="T25" fmla="*/ 68 h 159"/>
                <a:gd name="T26" fmla="*/ 48 w 399"/>
                <a:gd name="T27" fmla="*/ 45 h 159"/>
                <a:gd name="T28" fmla="*/ 36 w 399"/>
                <a:gd name="T29" fmla="*/ 76 h 159"/>
                <a:gd name="T30" fmla="*/ 69 w 399"/>
                <a:gd name="T31" fmla="*/ 78 h 159"/>
                <a:gd name="T32" fmla="*/ 59 w 399"/>
                <a:gd name="T33" fmla="*/ 61 h 159"/>
                <a:gd name="T34" fmla="*/ 43 w 399"/>
                <a:gd name="T35" fmla="*/ 72 h 159"/>
                <a:gd name="T36" fmla="*/ 62 w 399"/>
                <a:gd name="T37" fmla="*/ 58 h 159"/>
                <a:gd name="T38" fmla="*/ 72 w 399"/>
                <a:gd name="T39" fmla="*/ 79 h 159"/>
                <a:gd name="T40" fmla="*/ 32 w 399"/>
                <a:gd name="T41" fmla="*/ 78 h 159"/>
                <a:gd name="T42" fmla="*/ 46 w 399"/>
                <a:gd name="T43" fmla="*/ 42 h 159"/>
                <a:gd name="T44" fmla="*/ 93 w 399"/>
                <a:gd name="T45" fmla="*/ 69 h 159"/>
                <a:gd name="T46" fmla="*/ 64 w 399"/>
                <a:gd name="T47" fmla="*/ 114 h 159"/>
                <a:gd name="T48" fmla="*/ 8 w 399"/>
                <a:gd name="T49" fmla="*/ 52 h 159"/>
                <a:gd name="T50" fmla="*/ 94 w 399"/>
                <a:gd name="T51" fmla="*/ 7 h 159"/>
                <a:gd name="T52" fmla="*/ 238 w 399"/>
                <a:gd name="T53" fmla="*/ 151 h 159"/>
                <a:gd name="T54" fmla="*/ 256 w 399"/>
                <a:gd name="T55" fmla="*/ 126 h 159"/>
                <a:gd name="T56" fmla="*/ 207 w 399"/>
                <a:gd name="T57" fmla="*/ 73 h 159"/>
                <a:gd name="T58" fmla="*/ 345 w 399"/>
                <a:gd name="T59" fmla="*/ 75 h 159"/>
                <a:gd name="T60" fmla="*/ 264 w 399"/>
                <a:gd name="T61" fmla="*/ 124 h 159"/>
                <a:gd name="T62" fmla="*/ 314 w 399"/>
                <a:gd name="T63" fmla="*/ 143 h 159"/>
                <a:gd name="T64" fmla="*/ 380 w 399"/>
                <a:gd name="T65" fmla="*/ 131 h 159"/>
                <a:gd name="T66" fmla="*/ 361 w 399"/>
                <a:gd name="T67" fmla="*/ 93 h 159"/>
                <a:gd name="T68" fmla="*/ 352 w 399"/>
                <a:gd name="T69" fmla="*/ 116 h 159"/>
                <a:gd name="T70" fmla="*/ 366 w 399"/>
                <a:gd name="T71" fmla="*/ 10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99" h="159">
                  <a:moveTo>
                    <a:pt x="366" y="100"/>
                  </a:moveTo>
                  <a:cubicBezTo>
                    <a:pt x="371" y="101"/>
                    <a:pt x="374" y="109"/>
                    <a:pt x="371" y="115"/>
                  </a:cubicBezTo>
                  <a:cubicBezTo>
                    <a:pt x="366" y="122"/>
                    <a:pt x="356" y="123"/>
                    <a:pt x="350" y="118"/>
                  </a:cubicBezTo>
                  <a:cubicBezTo>
                    <a:pt x="337" y="109"/>
                    <a:pt x="343" y="89"/>
                    <a:pt x="361" y="88"/>
                  </a:cubicBezTo>
                  <a:cubicBezTo>
                    <a:pt x="382" y="87"/>
                    <a:pt x="399" y="110"/>
                    <a:pt x="383" y="131"/>
                  </a:cubicBezTo>
                  <a:cubicBezTo>
                    <a:pt x="368" y="152"/>
                    <a:pt x="337" y="152"/>
                    <a:pt x="313" y="148"/>
                  </a:cubicBezTo>
                  <a:cubicBezTo>
                    <a:pt x="296" y="144"/>
                    <a:pt x="277" y="138"/>
                    <a:pt x="261" y="129"/>
                  </a:cubicBezTo>
                  <a:cubicBezTo>
                    <a:pt x="260" y="128"/>
                    <a:pt x="260" y="128"/>
                    <a:pt x="260" y="128"/>
                  </a:cubicBezTo>
                  <a:cubicBezTo>
                    <a:pt x="252" y="138"/>
                    <a:pt x="246" y="148"/>
                    <a:pt x="240" y="159"/>
                  </a:cubicBezTo>
                  <a:cubicBezTo>
                    <a:pt x="193" y="134"/>
                    <a:pt x="166" y="28"/>
                    <a:pt x="91" y="11"/>
                  </a:cubicBezTo>
                  <a:cubicBezTo>
                    <a:pt x="61" y="4"/>
                    <a:pt x="20" y="17"/>
                    <a:pt x="11" y="53"/>
                  </a:cubicBezTo>
                  <a:cubicBezTo>
                    <a:pt x="5" y="82"/>
                    <a:pt x="31" y="115"/>
                    <a:pt x="63" y="109"/>
                  </a:cubicBezTo>
                  <a:cubicBezTo>
                    <a:pt x="80" y="106"/>
                    <a:pt x="93" y="86"/>
                    <a:pt x="89" y="68"/>
                  </a:cubicBezTo>
                  <a:cubicBezTo>
                    <a:pt x="86" y="50"/>
                    <a:pt x="65" y="37"/>
                    <a:pt x="48" y="45"/>
                  </a:cubicBezTo>
                  <a:cubicBezTo>
                    <a:pt x="35" y="50"/>
                    <a:pt x="31" y="65"/>
                    <a:pt x="36" y="76"/>
                  </a:cubicBezTo>
                  <a:cubicBezTo>
                    <a:pt x="42" y="88"/>
                    <a:pt x="64" y="91"/>
                    <a:pt x="69" y="78"/>
                  </a:cubicBezTo>
                  <a:cubicBezTo>
                    <a:pt x="73" y="67"/>
                    <a:pt x="63" y="61"/>
                    <a:pt x="59" y="61"/>
                  </a:cubicBezTo>
                  <a:cubicBezTo>
                    <a:pt x="52" y="60"/>
                    <a:pt x="44" y="64"/>
                    <a:pt x="43" y="72"/>
                  </a:cubicBezTo>
                  <a:cubicBezTo>
                    <a:pt x="42" y="61"/>
                    <a:pt x="54" y="56"/>
                    <a:pt x="62" y="58"/>
                  </a:cubicBezTo>
                  <a:cubicBezTo>
                    <a:pt x="69" y="60"/>
                    <a:pt x="76" y="68"/>
                    <a:pt x="72" y="79"/>
                  </a:cubicBezTo>
                  <a:cubicBezTo>
                    <a:pt x="66" y="96"/>
                    <a:pt x="39" y="94"/>
                    <a:pt x="32" y="78"/>
                  </a:cubicBezTo>
                  <a:cubicBezTo>
                    <a:pt x="26" y="65"/>
                    <a:pt x="33" y="48"/>
                    <a:pt x="46" y="42"/>
                  </a:cubicBezTo>
                  <a:cubicBezTo>
                    <a:pt x="67" y="33"/>
                    <a:pt x="89" y="48"/>
                    <a:pt x="93" y="69"/>
                  </a:cubicBezTo>
                  <a:cubicBezTo>
                    <a:pt x="97" y="89"/>
                    <a:pt x="84" y="110"/>
                    <a:pt x="64" y="114"/>
                  </a:cubicBezTo>
                  <a:cubicBezTo>
                    <a:pt x="28" y="121"/>
                    <a:pt x="0" y="85"/>
                    <a:pt x="8" y="52"/>
                  </a:cubicBezTo>
                  <a:cubicBezTo>
                    <a:pt x="18" y="14"/>
                    <a:pt x="60" y="0"/>
                    <a:pt x="94" y="7"/>
                  </a:cubicBezTo>
                  <a:cubicBezTo>
                    <a:pt x="166" y="24"/>
                    <a:pt x="192" y="118"/>
                    <a:pt x="238" y="151"/>
                  </a:cubicBezTo>
                  <a:cubicBezTo>
                    <a:pt x="242" y="143"/>
                    <a:pt x="249" y="134"/>
                    <a:pt x="256" y="126"/>
                  </a:cubicBezTo>
                  <a:cubicBezTo>
                    <a:pt x="234" y="113"/>
                    <a:pt x="213" y="96"/>
                    <a:pt x="207" y="73"/>
                  </a:cubicBezTo>
                  <a:cubicBezTo>
                    <a:pt x="240" y="78"/>
                    <a:pt x="306" y="67"/>
                    <a:pt x="345" y="75"/>
                  </a:cubicBezTo>
                  <a:cubicBezTo>
                    <a:pt x="313" y="74"/>
                    <a:pt x="283" y="103"/>
                    <a:pt x="264" y="124"/>
                  </a:cubicBezTo>
                  <a:cubicBezTo>
                    <a:pt x="280" y="133"/>
                    <a:pt x="297" y="140"/>
                    <a:pt x="314" y="143"/>
                  </a:cubicBezTo>
                  <a:cubicBezTo>
                    <a:pt x="335" y="147"/>
                    <a:pt x="365" y="148"/>
                    <a:pt x="380" y="131"/>
                  </a:cubicBezTo>
                  <a:cubicBezTo>
                    <a:pt x="395" y="113"/>
                    <a:pt x="380" y="92"/>
                    <a:pt x="361" y="93"/>
                  </a:cubicBezTo>
                  <a:cubicBezTo>
                    <a:pt x="348" y="94"/>
                    <a:pt x="344" y="110"/>
                    <a:pt x="352" y="116"/>
                  </a:cubicBezTo>
                  <a:cubicBezTo>
                    <a:pt x="363" y="123"/>
                    <a:pt x="376" y="111"/>
                    <a:pt x="366" y="100"/>
                  </a:cubicBezTo>
                  <a:close/>
                </a:path>
              </a:pathLst>
            </a:custGeom>
            <a:solidFill>
              <a:schemeClr val="tx1">
                <a:alpha val="7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Adobe 仿宋 Std R" panose="02020400000000000000" pitchFamily="18" charset="-122"/>
              </a:endParaRPr>
            </a:p>
          </p:txBody>
        </p:sp>
        <p:grpSp>
          <p:nvGrpSpPr>
            <p:cNvPr id="32" name="组合 37">
              <a:extLst>
                <a:ext uri="{FF2B5EF4-FFF2-40B4-BE49-F238E27FC236}">
                  <a16:creationId xmlns:a16="http://schemas.microsoft.com/office/drawing/2014/main" id="{6EA7372C-DF01-DDB9-7468-BFDA4242D81F}"/>
                </a:ext>
              </a:extLst>
            </p:cNvPr>
            <p:cNvGrpSpPr/>
            <p:nvPr/>
          </p:nvGrpSpPr>
          <p:grpSpPr>
            <a:xfrm>
              <a:off x="5086298" y="1191992"/>
              <a:ext cx="1975492" cy="49074"/>
              <a:chOff x="5108253" y="1177442"/>
              <a:chExt cx="1975492" cy="49074"/>
            </a:xfrm>
          </p:grpSpPr>
          <p:cxnSp>
            <p:nvCxnSpPr>
              <p:cNvPr id="35" name="直接连接符 32">
                <a:extLst>
                  <a:ext uri="{FF2B5EF4-FFF2-40B4-BE49-F238E27FC236}">
                    <a16:creationId xmlns:a16="http://schemas.microsoft.com/office/drawing/2014/main" id="{66F5F75C-2E92-2515-9124-71989D908D85}"/>
                  </a:ext>
                </a:extLst>
              </p:cNvPr>
              <p:cNvCxnSpPr/>
              <p:nvPr/>
            </p:nvCxnSpPr>
            <p:spPr>
              <a:xfrm>
                <a:off x="5108253" y="1226516"/>
                <a:ext cx="1975491" cy="0"/>
              </a:xfrm>
              <a:prstGeom prst="line">
                <a:avLst/>
              </a:prstGeom>
              <a:ln w="22225" cmpd="sng">
                <a:solidFill>
                  <a:schemeClr val="tx1">
                    <a:lumMod val="75000"/>
                    <a:lumOff val="25000"/>
                    <a:alpha val="83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直接连接符 46">
                <a:extLst>
                  <a:ext uri="{FF2B5EF4-FFF2-40B4-BE49-F238E27FC236}">
                    <a16:creationId xmlns:a16="http://schemas.microsoft.com/office/drawing/2014/main" id="{72D3134C-F94D-C8C3-9FB9-99F2511756C0}"/>
                  </a:ext>
                </a:extLst>
              </p:cNvPr>
              <p:cNvCxnSpPr/>
              <p:nvPr/>
            </p:nvCxnSpPr>
            <p:spPr>
              <a:xfrm>
                <a:off x="5108254" y="1177442"/>
                <a:ext cx="1975491" cy="0"/>
              </a:xfrm>
              <a:prstGeom prst="line">
                <a:avLst/>
              </a:prstGeom>
              <a:ln w="28575" cmpd="sng">
                <a:solidFill>
                  <a:schemeClr val="tx1">
                    <a:lumMod val="75000"/>
                    <a:lumOff val="25000"/>
                    <a:alpha val="83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4" name="文本框 48">
              <a:extLst>
                <a:ext uri="{FF2B5EF4-FFF2-40B4-BE49-F238E27FC236}">
                  <a16:creationId xmlns:a16="http://schemas.microsoft.com/office/drawing/2014/main" id="{43544FDC-27C5-4DA9-C18B-AD01F5D9529C}"/>
                </a:ext>
              </a:extLst>
            </p:cNvPr>
            <p:cNvSpPr txBox="1"/>
            <p:nvPr/>
          </p:nvSpPr>
          <p:spPr>
            <a:xfrm>
              <a:off x="4657049" y="775748"/>
              <a:ext cx="291158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b="1" dirty="0">
                  <a:latin typeface="Adobe 仿宋 Std R" panose="02020400000000000000" pitchFamily="18" charset="-122"/>
                  <a:ea typeface="Adobe 仿宋 Std R" panose="02020400000000000000" pitchFamily="18" charset="-122"/>
                  <a:sym typeface="Arial" panose="020B0604020202020204" pitchFamily="34" charset="0"/>
                </a:rPr>
                <a:t>MEI</a:t>
              </a:r>
              <a:r>
                <a:rPr lang="zh-TW" altLang="en-US" sz="1600" b="1" dirty="0">
                  <a:latin typeface="Adobe 仿宋 Std R" panose="02020400000000000000" pitchFamily="18" charset="-122"/>
                  <a:ea typeface="Adobe 仿宋 Std R" panose="02020400000000000000" pitchFamily="18" charset="-122"/>
                  <a:sym typeface="Arial" panose="020B0604020202020204" pitchFamily="34" charset="0"/>
                </a:rPr>
                <a:t>食不打烊</a:t>
              </a:r>
              <a:endParaRPr lang="zh-CN" altLang="en-US" sz="1600" b="1" dirty="0">
                <a:latin typeface="Adobe 仿宋 Std R" panose="02020400000000000000" pitchFamily="18" charset="-122"/>
                <a:ea typeface="Adobe 仿宋 Std R" panose="02020400000000000000" pitchFamily="18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37" name="群組 36">
            <a:extLst>
              <a:ext uri="{FF2B5EF4-FFF2-40B4-BE49-F238E27FC236}">
                <a16:creationId xmlns:a16="http://schemas.microsoft.com/office/drawing/2014/main" id="{272718FF-E238-59DE-833C-453B70CA25B3}"/>
              </a:ext>
            </a:extLst>
          </p:cNvPr>
          <p:cNvGrpSpPr/>
          <p:nvPr/>
        </p:nvGrpSpPr>
        <p:grpSpPr>
          <a:xfrm>
            <a:off x="4657049" y="5498131"/>
            <a:ext cx="2911587" cy="726248"/>
            <a:chOff x="4657049" y="5498131"/>
            <a:chExt cx="2911587" cy="726248"/>
          </a:xfrm>
        </p:grpSpPr>
        <p:grpSp>
          <p:nvGrpSpPr>
            <p:cNvPr id="39" name="组合 50">
              <a:extLst>
                <a:ext uri="{FF2B5EF4-FFF2-40B4-BE49-F238E27FC236}">
                  <a16:creationId xmlns:a16="http://schemas.microsoft.com/office/drawing/2014/main" id="{CBE227A9-699A-742E-8996-D63A84BF6C4F}"/>
                </a:ext>
              </a:extLst>
            </p:cNvPr>
            <p:cNvGrpSpPr/>
            <p:nvPr/>
          </p:nvGrpSpPr>
          <p:grpSpPr>
            <a:xfrm>
              <a:off x="5086297" y="6175305"/>
              <a:ext cx="1975492" cy="49074"/>
              <a:chOff x="5108253" y="1177442"/>
              <a:chExt cx="1975492" cy="49074"/>
            </a:xfrm>
          </p:grpSpPr>
          <p:cxnSp>
            <p:nvCxnSpPr>
              <p:cNvPr id="57" name="直接连接符 51">
                <a:extLst>
                  <a:ext uri="{FF2B5EF4-FFF2-40B4-BE49-F238E27FC236}">
                    <a16:creationId xmlns:a16="http://schemas.microsoft.com/office/drawing/2014/main" id="{63BDC734-B735-92DB-E35D-2A657EBA5840}"/>
                  </a:ext>
                </a:extLst>
              </p:cNvPr>
              <p:cNvCxnSpPr/>
              <p:nvPr/>
            </p:nvCxnSpPr>
            <p:spPr>
              <a:xfrm>
                <a:off x="5108253" y="1226516"/>
                <a:ext cx="1975491" cy="0"/>
              </a:xfrm>
              <a:prstGeom prst="line">
                <a:avLst/>
              </a:prstGeom>
              <a:ln w="22225" cmpd="sng">
                <a:solidFill>
                  <a:schemeClr val="tx1">
                    <a:lumMod val="75000"/>
                    <a:lumOff val="25000"/>
                    <a:alpha val="83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直接连接符 52">
                <a:extLst>
                  <a:ext uri="{FF2B5EF4-FFF2-40B4-BE49-F238E27FC236}">
                    <a16:creationId xmlns:a16="http://schemas.microsoft.com/office/drawing/2014/main" id="{C433AAE3-59B3-3F94-9925-1C8EED3F54DA}"/>
                  </a:ext>
                </a:extLst>
              </p:cNvPr>
              <p:cNvCxnSpPr/>
              <p:nvPr/>
            </p:nvCxnSpPr>
            <p:spPr>
              <a:xfrm>
                <a:off x="5108254" y="1177442"/>
                <a:ext cx="1975491" cy="0"/>
              </a:xfrm>
              <a:prstGeom prst="line">
                <a:avLst/>
              </a:prstGeom>
              <a:ln w="28575" cmpd="sng">
                <a:solidFill>
                  <a:schemeClr val="tx1">
                    <a:lumMod val="75000"/>
                    <a:lumOff val="25000"/>
                    <a:alpha val="83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0" name="组合 47">
              <a:extLst>
                <a:ext uri="{FF2B5EF4-FFF2-40B4-BE49-F238E27FC236}">
                  <a16:creationId xmlns:a16="http://schemas.microsoft.com/office/drawing/2014/main" id="{9CEBB212-9CF0-DF02-171A-35675FB291B6}"/>
                </a:ext>
              </a:extLst>
            </p:cNvPr>
            <p:cNvGrpSpPr/>
            <p:nvPr/>
          </p:nvGrpSpPr>
          <p:grpSpPr>
            <a:xfrm>
              <a:off x="5065729" y="5498131"/>
              <a:ext cx="2016626" cy="278698"/>
              <a:chOff x="7150100" y="4803775"/>
              <a:chExt cx="2317750" cy="668338"/>
            </a:xfrm>
          </p:grpSpPr>
          <p:sp>
            <p:nvSpPr>
              <p:cNvPr id="50" name="Freeform 31">
                <a:extLst>
                  <a:ext uri="{FF2B5EF4-FFF2-40B4-BE49-F238E27FC236}">
                    <a16:creationId xmlns:a16="http://schemas.microsoft.com/office/drawing/2014/main" id="{11C9E9BA-1DF3-4D05-D25E-BC7E3E26A1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74025" y="4803775"/>
                <a:ext cx="466725" cy="533400"/>
              </a:xfrm>
              <a:custGeom>
                <a:avLst/>
                <a:gdLst>
                  <a:gd name="T0" fmla="*/ 60 w 124"/>
                  <a:gd name="T1" fmla="*/ 95 h 140"/>
                  <a:gd name="T2" fmla="*/ 41 w 124"/>
                  <a:gd name="T3" fmla="*/ 42 h 140"/>
                  <a:gd name="T4" fmla="*/ 84 w 124"/>
                  <a:gd name="T5" fmla="*/ 42 h 140"/>
                  <a:gd name="T6" fmla="*/ 65 w 124"/>
                  <a:gd name="T7" fmla="*/ 95 h 140"/>
                  <a:gd name="T8" fmla="*/ 124 w 124"/>
                  <a:gd name="T9" fmla="*/ 140 h 140"/>
                  <a:gd name="T10" fmla="*/ 62 w 124"/>
                  <a:gd name="T11" fmla="*/ 98 h 140"/>
                  <a:gd name="T12" fmla="*/ 0 w 124"/>
                  <a:gd name="T13" fmla="*/ 140 h 140"/>
                  <a:gd name="T14" fmla="*/ 60 w 124"/>
                  <a:gd name="T15" fmla="*/ 95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4" h="140">
                    <a:moveTo>
                      <a:pt x="60" y="95"/>
                    </a:moveTo>
                    <a:cubicBezTo>
                      <a:pt x="49" y="80"/>
                      <a:pt x="40" y="61"/>
                      <a:pt x="41" y="42"/>
                    </a:cubicBezTo>
                    <a:cubicBezTo>
                      <a:pt x="44" y="0"/>
                      <a:pt x="81" y="0"/>
                      <a:pt x="84" y="42"/>
                    </a:cubicBezTo>
                    <a:cubicBezTo>
                      <a:pt x="85" y="61"/>
                      <a:pt x="76" y="80"/>
                      <a:pt x="65" y="95"/>
                    </a:cubicBezTo>
                    <a:cubicBezTo>
                      <a:pt x="80" y="114"/>
                      <a:pt x="100" y="135"/>
                      <a:pt x="124" y="140"/>
                    </a:cubicBezTo>
                    <a:cubicBezTo>
                      <a:pt x="102" y="139"/>
                      <a:pt x="77" y="117"/>
                      <a:pt x="62" y="98"/>
                    </a:cubicBezTo>
                    <a:cubicBezTo>
                      <a:pt x="48" y="117"/>
                      <a:pt x="23" y="139"/>
                      <a:pt x="0" y="140"/>
                    </a:cubicBezTo>
                    <a:cubicBezTo>
                      <a:pt x="24" y="135"/>
                      <a:pt x="45" y="114"/>
                      <a:pt x="60" y="95"/>
                    </a:cubicBezTo>
                    <a:close/>
                  </a:path>
                </a:pathLst>
              </a:custGeom>
              <a:solidFill>
                <a:schemeClr val="tx1">
                  <a:alpha val="84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ea typeface="Adobe 仿宋 Std R" panose="02020400000000000000" pitchFamily="18" charset="-122"/>
                </a:endParaRPr>
              </a:p>
            </p:txBody>
          </p:sp>
          <p:sp>
            <p:nvSpPr>
              <p:cNvPr id="54" name="Freeform 32">
                <a:extLst>
                  <a:ext uri="{FF2B5EF4-FFF2-40B4-BE49-F238E27FC236}">
                    <a16:creationId xmlns:a16="http://schemas.microsoft.com/office/drawing/2014/main" id="{FD668875-CF81-C732-06D5-E6F12D5F74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02675" y="5368925"/>
                <a:ext cx="765175" cy="22225"/>
              </a:xfrm>
              <a:custGeom>
                <a:avLst/>
                <a:gdLst>
                  <a:gd name="T0" fmla="*/ 101 w 203"/>
                  <a:gd name="T1" fmla="*/ 6 h 6"/>
                  <a:gd name="T2" fmla="*/ 0 w 203"/>
                  <a:gd name="T3" fmla="*/ 3 h 6"/>
                  <a:gd name="T4" fmla="*/ 101 w 203"/>
                  <a:gd name="T5" fmla="*/ 0 h 6"/>
                  <a:gd name="T6" fmla="*/ 203 w 203"/>
                  <a:gd name="T7" fmla="*/ 4 h 6"/>
                  <a:gd name="T8" fmla="*/ 101 w 203"/>
                  <a:gd name="T9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3" h="6">
                    <a:moveTo>
                      <a:pt x="101" y="6"/>
                    </a:moveTo>
                    <a:cubicBezTo>
                      <a:pt x="68" y="6"/>
                      <a:pt x="34" y="6"/>
                      <a:pt x="0" y="3"/>
                    </a:cubicBezTo>
                    <a:cubicBezTo>
                      <a:pt x="35" y="0"/>
                      <a:pt x="68" y="0"/>
                      <a:pt x="101" y="0"/>
                    </a:cubicBezTo>
                    <a:cubicBezTo>
                      <a:pt x="134" y="0"/>
                      <a:pt x="168" y="1"/>
                      <a:pt x="203" y="4"/>
                    </a:cubicBezTo>
                    <a:cubicBezTo>
                      <a:pt x="166" y="6"/>
                      <a:pt x="101" y="6"/>
                      <a:pt x="101" y="6"/>
                    </a:cubicBezTo>
                    <a:close/>
                  </a:path>
                </a:pathLst>
              </a:custGeom>
              <a:solidFill>
                <a:schemeClr val="tx1">
                  <a:alpha val="84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ea typeface="Adobe 仿宋 Std R" panose="02020400000000000000" pitchFamily="18" charset="-122"/>
                </a:endParaRPr>
              </a:p>
            </p:txBody>
          </p:sp>
          <p:sp>
            <p:nvSpPr>
              <p:cNvPr id="55" name="Freeform 33">
                <a:extLst>
                  <a:ext uri="{FF2B5EF4-FFF2-40B4-BE49-F238E27FC236}">
                    <a16:creationId xmlns:a16="http://schemas.microsoft.com/office/drawing/2014/main" id="{7236FEA5-655F-37A5-502A-885F7CF30F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50100" y="5368925"/>
                <a:ext cx="765175" cy="22225"/>
              </a:xfrm>
              <a:custGeom>
                <a:avLst/>
                <a:gdLst>
                  <a:gd name="T0" fmla="*/ 102 w 203"/>
                  <a:gd name="T1" fmla="*/ 6 h 6"/>
                  <a:gd name="T2" fmla="*/ 203 w 203"/>
                  <a:gd name="T3" fmla="*/ 3 h 6"/>
                  <a:gd name="T4" fmla="*/ 102 w 203"/>
                  <a:gd name="T5" fmla="*/ 0 h 6"/>
                  <a:gd name="T6" fmla="*/ 0 w 203"/>
                  <a:gd name="T7" fmla="*/ 4 h 6"/>
                  <a:gd name="T8" fmla="*/ 102 w 203"/>
                  <a:gd name="T9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3" h="6">
                    <a:moveTo>
                      <a:pt x="102" y="6"/>
                    </a:moveTo>
                    <a:cubicBezTo>
                      <a:pt x="135" y="6"/>
                      <a:pt x="169" y="6"/>
                      <a:pt x="203" y="3"/>
                    </a:cubicBezTo>
                    <a:cubicBezTo>
                      <a:pt x="168" y="0"/>
                      <a:pt x="135" y="0"/>
                      <a:pt x="102" y="0"/>
                    </a:cubicBezTo>
                    <a:cubicBezTo>
                      <a:pt x="68" y="0"/>
                      <a:pt x="35" y="1"/>
                      <a:pt x="0" y="4"/>
                    </a:cubicBezTo>
                    <a:cubicBezTo>
                      <a:pt x="36" y="6"/>
                      <a:pt x="102" y="6"/>
                      <a:pt x="102" y="6"/>
                    </a:cubicBezTo>
                    <a:close/>
                  </a:path>
                </a:pathLst>
              </a:custGeom>
              <a:solidFill>
                <a:schemeClr val="tx1">
                  <a:alpha val="84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ea typeface="Adobe 仿宋 Std R" panose="02020400000000000000" pitchFamily="18" charset="-122"/>
                </a:endParaRPr>
              </a:p>
            </p:txBody>
          </p:sp>
          <p:sp>
            <p:nvSpPr>
              <p:cNvPr id="56" name="Freeform 34">
                <a:extLst>
                  <a:ext uri="{FF2B5EF4-FFF2-40B4-BE49-F238E27FC236}">
                    <a16:creationId xmlns:a16="http://schemas.microsoft.com/office/drawing/2014/main" id="{A0BEFF3E-2039-3396-71DA-431AD6E656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62888" y="5092700"/>
                <a:ext cx="893763" cy="379413"/>
              </a:xfrm>
              <a:custGeom>
                <a:avLst/>
                <a:gdLst>
                  <a:gd name="T0" fmla="*/ 118 w 237"/>
                  <a:gd name="T1" fmla="*/ 61 h 99"/>
                  <a:gd name="T2" fmla="*/ 160 w 237"/>
                  <a:gd name="T3" fmla="*/ 86 h 99"/>
                  <a:gd name="T4" fmla="*/ 226 w 237"/>
                  <a:gd name="T5" fmla="*/ 28 h 99"/>
                  <a:gd name="T6" fmla="*/ 178 w 237"/>
                  <a:gd name="T7" fmla="*/ 10 h 99"/>
                  <a:gd name="T8" fmla="*/ 184 w 237"/>
                  <a:gd name="T9" fmla="*/ 64 h 99"/>
                  <a:gd name="T10" fmla="*/ 213 w 237"/>
                  <a:gd name="T11" fmla="*/ 52 h 99"/>
                  <a:gd name="T12" fmla="*/ 199 w 237"/>
                  <a:gd name="T13" fmla="*/ 29 h 99"/>
                  <a:gd name="T14" fmla="*/ 183 w 237"/>
                  <a:gd name="T15" fmla="*/ 44 h 99"/>
                  <a:gd name="T16" fmla="*/ 193 w 237"/>
                  <a:gd name="T17" fmla="*/ 32 h 99"/>
                  <a:gd name="T18" fmla="*/ 210 w 237"/>
                  <a:gd name="T19" fmla="*/ 51 h 99"/>
                  <a:gd name="T20" fmla="*/ 185 w 237"/>
                  <a:gd name="T21" fmla="*/ 61 h 99"/>
                  <a:gd name="T22" fmla="*/ 180 w 237"/>
                  <a:gd name="T23" fmla="*/ 13 h 99"/>
                  <a:gd name="T24" fmla="*/ 224 w 237"/>
                  <a:gd name="T25" fmla="*/ 33 h 99"/>
                  <a:gd name="T26" fmla="*/ 162 w 237"/>
                  <a:gd name="T27" fmla="*/ 84 h 99"/>
                  <a:gd name="T28" fmla="*/ 119 w 237"/>
                  <a:gd name="T29" fmla="*/ 54 h 99"/>
                  <a:gd name="T30" fmla="*/ 74 w 237"/>
                  <a:gd name="T31" fmla="*/ 84 h 99"/>
                  <a:gd name="T32" fmla="*/ 13 w 237"/>
                  <a:gd name="T33" fmla="*/ 33 h 99"/>
                  <a:gd name="T34" fmla="*/ 57 w 237"/>
                  <a:gd name="T35" fmla="*/ 13 h 99"/>
                  <a:gd name="T36" fmla="*/ 52 w 237"/>
                  <a:gd name="T37" fmla="*/ 61 h 99"/>
                  <a:gd name="T38" fmla="*/ 27 w 237"/>
                  <a:gd name="T39" fmla="*/ 51 h 99"/>
                  <a:gd name="T40" fmla="*/ 44 w 237"/>
                  <a:gd name="T41" fmla="*/ 32 h 99"/>
                  <a:gd name="T42" fmla="*/ 54 w 237"/>
                  <a:gd name="T43" fmla="*/ 44 h 99"/>
                  <a:gd name="T44" fmla="*/ 37 w 237"/>
                  <a:gd name="T45" fmla="*/ 29 h 99"/>
                  <a:gd name="T46" fmla="*/ 24 w 237"/>
                  <a:gd name="T47" fmla="*/ 52 h 99"/>
                  <a:gd name="T48" fmla="*/ 53 w 237"/>
                  <a:gd name="T49" fmla="*/ 64 h 99"/>
                  <a:gd name="T50" fmla="*/ 59 w 237"/>
                  <a:gd name="T51" fmla="*/ 10 h 99"/>
                  <a:gd name="T52" fmla="*/ 11 w 237"/>
                  <a:gd name="T53" fmla="*/ 28 h 99"/>
                  <a:gd name="T54" fmla="*/ 76 w 237"/>
                  <a:gd name="T55" fmla="*/ 86 h 99"/>
                  <a:gd name="T56" fmla="*/ 118 w 237"/>
                  <a:gd name="T57" fmla="*/ 61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37" h="99">
                    <a:moveTo>
                      <a:pt x="118" y="61"/>
                    </a:moveTo>
                    <a:cubicBezTo>
                      <a:pt x="129" y="73"/>
                      <a:pt x="144" y="82"/>
                      <a:pt x="160" y="86"/>
                    </a:cubicBezTo>
                    <a:cubicBezTo>
                      <a:pt x="216" y="99"/>
                      <a:pt x="237" y="56"/>
                      <a:pt x="226" y="28"/>
                    </a:cubicBezTo>
                    <a:cubicBezTo>
                      <a:pt x="219" y="8"/>
                      <a:pt x="196" y="0"/>
                      <a:pt x="178" y="10"/>
                    </a:cubicBezTo>
                    <a:cubicBezTo>
                      <a:pt x="157" y="22"/>
                      <a:pt x="160" y="56"/>
                      <a:pt x="184" y="64"/>
                    </a:cubicBezTo>
                    <a:cubicBezTo>
                      <a:pt x="194" y="68"/>
                      <a:pt x="208" y="65"/>
                      <a:pt x="213" y="52"/>
                    </a:cubicBezTo>
                    <a:cubicBezTo>
                      <a:pt x="216" y="42"/>
                      <a:pt x="209" y="31"/>
                      <a:pt x="199" y="29"/>
                    </a:cubicBezTo>
                    <a:cubicBezTo>
                      <a:pt x="190" y="27"/>
                      <a:pt x="181" y="34"/>
                      <a:pt x="183" y="44"/>
                    </a:cubicBezTo>
                    <a:cubicBezTo>
                      <a:pt x="183" y="41"/>
                      <a:pt x="185" y="33"/>
                      <a:pt x="193" y="32"/>
                    </a:cubicBezTo>
                    <a:cubicBezTo>
                      <a:pt x="204" y="30"/>
                      <a:pt x="213" y="42"/>
                      <a:pt x="210" y="51"/>
                    </a:cubicBezTo>
                    <a:cubicBezTo>
                      <a:pt x="207" y="63"/>
                      <a:pt x="194" y="64"/>
                      <a:pt x="185" y="61"/>
                    </a:cubicBezTo>
                    <a:cubicBezTo>
                      <a:pt x="164" y="53"/>
                      <a:pt x="161" y="24"/>
                      <a:pt x="180" y="13"/>
                    </a:cubicBezTo>
                    <a:cubicBezTo>
                      <a:pt x="197" y="3"/>
                      <a:pt x="219" y="13"/>
                      <a:pt x="224" y="33"/>
                    </a:cubicBezTo>
                    <a:cubicBezTo>
                      <a:pt x="231" y="59"/>
                      <a:pt x="212" y="96"/>
                      <a:pt x="162" y="84"/>
                    </a:cubicBezTo>
                    <a:cubicBezTo>
                      <a:pt x="146" y="80"/>
                      <a:pt x="127" y="69"/>
                      <a:pt x="119" y="54"/>
                    </a:cubicBezTo>
                    <a:cubicBezTo>
                      <a:pt x="109" y="69"/>
                      <a:pt x="92" y="80"/>
                      <a:pt x="74" y="84"/>
                    </a:cubicBezTo>
                    <a:cubicBezTo>
                      <a:pt x="25" y="96"/>
                      <a:pt x="6" y="59"/>
                      <a:pt x="13" y="33"/>
                    </a:cubicBezTo>
                    <a:cubicBezTo>
                      <a:pt x="18" y="13"/>
                      <a:pt x="40" y="3"/>
                      <a:pt x="57" y="13"/>
                    </a:cubicBezTo>
                    <a:cubicBezTo>
                      <a:pt x="75" y="24"/>
                      <a:pt x="73" y="53"/>
                      <a:pt x="52" y="61"/>
                    </a:cubicBezTo>
                    <a:cubicBezTo>
                      <a:pt x="43" y="64"/>
                      <a:pt x="30" y="63"/>
                      <a:pt x="27" y="51"/>
                    </a:cubicBezTo>
                    <a:cubicBezTo>
                      <a:pt x="24" y="42"/>
                      <a:pt x="33" y="30"/>
                      <a:pt x="44" y="32"/>
                    </a:cubicBezTo>
                    <a:cubicBezTo>
                      <a:pt x="52" y="33"/>
                      <a:pt x="54" y="41"/>
                      <a:pt x="54" y="44"/>
                    </a:cubicBezTo>
                    <a:cubicBezTo>
                      <a:pt x="56" y="34"/>
                      <a:pt x="47" y="27"/>
                      <a:pt x="37" y="29"/>
                    </a:cubicBezTo>
                    <a:cubicBezTo>
                      <a:pt x="28" y="31"/>
                      <a:pt x="21" y="42"/>
                      <a:pt x="24" y="52"/>
                    </a:cubicBezTo>
                    <a:cubicBezTo>
                      <a:pt x="29" y="65"/>
                      <a:pt x="43" y="68"/>
                      <a:pt x="53" y="64"/>
                    </a:cubicBezTo>
                    <a:cubicBezTo>
                      <a:pt x="77" y="56"/>
                      <a:pt x="80" y="22"/>
                      <a:pt x="59" y="10"/>
                    </a:cubicBezTo>
                    <a:cubicBezTo>
                      <a:pt x="41" y="0"/>
                      <a:pt x="18" y="8"/>
                      <a:pt x="11" y="28"/>
                    </a:cubicBezTo>
                    <a:cubicBezTo>
                      <a:pt x="0" y="56"/>
                      <a:pt x="21" y="99"/>
                      <a:pt x="76" y="86"/>
                    </a:cubicBezTo>
                    <a:cubicBezTo>
                      <a:pt x="92" y="82"/>
                      <a:pt x="108" y="73"/>
                      <a:pt x="118" y="61"/>
                    </a:cubicBezTo>
                    <a:close/>
                  </a:path>
                </a:pathLst>
              </a:custGeom>
              <a:solidFill>
                <a:schemeClr val="tx1">
                  <a:alpha val="84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ea typeface="Adobe 仿宋 Std R" panose="02020400000000000000" pitchFamily="18" charset="-122"/>
                </a:endParaRPr>
              </a:p>
            </p:txBody>
          </p:sp>
        </p:grpSp>
        <p:sp>
          <p:nvSpPr>
            <p:cNvPr id="42" name="文本框 48">
              <a:extLst>
                <a:ext uri="{FF2B5EF4-FFF2-40B4-BE49-F238E27FC236}">
                  <a16:creationId xmlns:a16="http://schemas.microsoft.com/office/drawing/2014/main" id="{32BE81FF-94F9-D244-F829-8300DFAA3464}"/>
                </a:ext>
              </a:extLst>
            </p:cNvPr>
            <p:cNvSpPr txBox="1"/>
            <p:nvPr/>
          </p:nvSpPr>
          <p:spPr>
            <a:xfrm>
              <a:off x="4657049" y="5776095"/>
              <a:ext cx="291158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zh-TW" sz="1600" b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第</a:t>
              </a:r>
              <a:r>
                <a:rPr lang="en-US" altLang="zh-TW" sz="1600" b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</a:rPr>
                <a:t>114407</a:t>
              </a:r>
              <a:r>
                <a:rPr lang="zh-TW" altLang="zh-TW" sz="1600" b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組</a:t>
              </a:r>
              <a:endParaRPr lang="zh-CN" altLang="en-US" sz="1400" b="1" dirty="0">
                <a:latin typeface="Adobe 仿宋 Std R" panose="02020400000000000000" pitchFamily="18" charset="-122"/>
                <a:ea typeface="Adobe 仿宋 Std R" panose="02020400000000000000" pitchFamily="18" charset="-122"/>
                <a:sym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357297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A33A9D-0025-E9C9-E42B-C2F3C00D5D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圓角 3">
            <a:extLst>
              <a:ext uri="{FF2B5EF4-FFF2-40B4-BE49-F238E27FC236}">
                <a16:creationId xmlns:a16="http://schemas.microsoft.com/office/drawing/2014/main" id="{6DAC2DBE-DAFB-72A6-0081-F83B1DA1E63E}"/>
              </a:ext>
            </a:extLst>
          </p:cNvPr>
          <p:cNvSpPr/>
          <p:nvPr/>
        </p:nvSpPr>
        <p:spPr>
          <a:xfrm>
            <a:off x="541209" y="100920"/>
            <a:ext cx="11443356" cy="631303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4E9AEB8F-0CC3-5273-F095-7D8BB6C243A0}"/>
              </a:ext>
            </a:extLst>
          </p:cNvPr>
          <p:cNvSpPr/>
          <p:nvPr/>
        </p:nvSpPr>
        <p:spPr>
          <a:xfrm>
            <a:off x="98156" y="96112"/>
            <a:ext cx="11995688" cy="6661149"/>
          </a:xfrm>
          <a:prstGeom prst="rect">
            <a:avLst/>
          </a:prstGeom>
          <a:noFill/>
          <a:ln w="63500" cmpd="thickThin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Adobe 仿宋 Std R" panose="02020400000000000000" pitchFamily="18" charset="-122"/>
            </a:endParaRPr>
          </a:p>
        </p:txBody>
      </p:sp>
      <p:grpSp>
        <p:nvGrpSpPr>
          <p:cNvPr id="37" name="组合 23">
            <a:extLst>
              <a:ext uri="{FF2B5EF4-FFF2-40B4-BE49-F238E27FC236}">
                <a16:creationId xmlns:a16="http://schemas.microsoft.com/office/drawing/2014/main" id="{145C733C-643C-EE5D-194C-D8280909648E}"/>
              </a:ext>
            </a:extLst>
          </p:cNvPr>
          <p:cNvGrpSpPr/>
          <p:nvPr/>
        </p:nvGrpSpPr>
        <p:grpSpPr>
          <a:xfrm>
            <a:off x="5087687" y="209245"/>
            <a:ext cx="2016626" cy="278698"/>
            <a:chOff x="7150100" y="4803775"/>
            <a:chExt cx="2317750" cy="668338"/>
          </a:xfrm>
        </p:grpSpPr>
        <p:sp>
          <p:nvSpPr>
            <p:cNvPr id="40" name="Freeform 31">
              <a:extLst>
                <a:ext uri="{FF2B5EF4-FFF2-40B4-BE49-F238E27FC236}">
                  <a16:creationId xmlns:a16="http://schemas.microsoft.com/office/drawing/2014/main" id="{DC06B6E7-C17E-F469-A31C-80B595A4EDB5}"/>
                </a:ext>
              </a:extLst>
            </p:cNvPr>
            <p:cNvSpPr>
              <a:spLocks/>
            </p:cNvSpPr>
            <p:nvPr/>
          </p:nvSpPr>
          <p:spPr bwMode="auto">
            <a:xfrm>
              <a:off x="8074025" y="4803775"/>
              <a:ext cx="466725" cy="533400"/>
            </a:xfrm>
            <a:custGeom>
              <a:avLst/>
              <a:gdLst>
                <a:gd name="T0" fmla="*/ 60 w 124"/>
                <a:gd name="T1" fmla="*/ 95 h 140"/>
                <a:gd name="T2" fmla="*/ 41 w 124"/>
                <a:gd name="T3" fmla="*/ 42 h 140"/>
                <a:gd name="T4" fmla="*/ 84 w 124"/>
                <a:gd name="T5" fmla="*/ 42 h 140"/>
                <a:gd name="T6" fmla="*/ 65 w 124"/>
                <a:gd name="T7" fmla="*/ 95 h 140"/>
                <a:gd name="T8" fmla="*/ 124 w 124"/>
                <a:gd name="T9" fmla="*/ 140 h 140"/>
                <a:gd name="T10" fmla="*/ 62 w 124"/>
                <a:gd name="T11" fmla="*/ 98 h 140"/>
                <a:gd name="T12" fmla="*/ 0 w 124"/>
                <a:gd name="T13" fmla="*/ 140 h 140"/>
                <a:gd name="T14" fmla="*/ 60 w 124"/>
                <a:gd name="T15" fmla="*/ 95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40">
                  <a:moveTo>
                    <a:pt x="60" y="95"/>
                  </a:moveTo>
                  <a:cubicBezTo>
                    <a:pt x="49" y="80"/>
                    <a:pt x="40" y="61"/>
                    <a:pt x="41" y="42"/>
                  </a:cubicBezTo>
                  <a:cubicBezTo>
                    <a:pt x="44" y="0"/>
                    <a:pt x="81" y="0"/>
                    <a:pt x="84" y="42"/>
                  </a:cubicBezTo>
                  <a:cubicBezTo>
                    <a:pt x="85" y="61"/>
                    <a:pt x="76" y="80"/>
                    <a:pt x="65" y="95"/>
                  </a:cubicBezTo>
                  <a:cubicBezTo>
                    <a:pt x="80" y="114"/>
                    <a:pt x="100" y="135"/>
                    <a:pt x="124" y="140"/>
                  </a:cubicBezTo>
                  <a:cubicBezTo>
                    <a:pt x="102" y="139"/>
                    <a:pt x="77" y="117"/>
                    <a:pt x="62" y="98"/>
                  </a:cubicBezTo>
                  <a:cubicBezTo>
                    <a:pt x="48" y="117"/>
                    <a:pt x="23" y="139"/>
                    <a:pt x="0" y="140"/>
                  </a:cubicBezTo>
                  <a:cubicBezTo>
                    <a:pt x="24" y="135"/>
                    <a:pt x="45" y="114"/>
                    <a:pt x="60" y="95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Adobe 仿宋 Std R" panose="02020400000000000000" pitchFamily="18" charset="-122"/>
              </a:endParaRPr>
            </a:p>
          </p:txBody>
        </p:sp>
        <p:sp>
          <p:nvSpPr>
            <p:cNvPr id="41" name="Freeform 32">
              <a:extLst>
                <a:ext uri="{FF2B5EF4-FFF2-40B4-BE49-F238E27FC236}">
                  <a16:creationId xmlns:a16="http://schemas.microsoft.com/office/drawing/2014/main" id="{96B50C5D-E947-85E4-AAE1-F02E7085454B}"/>
                </a:ext>
              </a:extLst>
            </p:cNvPr>
            <p:cNvSpPr>
              <a:spLocks/>
            </p:cNvSpPr>
            <p:nvPr/>
          </p:nvSpPr>
          <p:spPr bwMode="auto">
            <a:xfrm>
              <a:off x="8702675" y="5368925"/>
              <a:ext cx="765175" cy="22225"/>
            </a:xfrm>
            <a:custGeom>
              <a:avLst/>
              <a:gdLst>
                <a:gd name="T0" fmla="*/ 101 w 203"/>
                <a:gd name="T1" fmla="*/ 6 h 6"/>
                <a:gd name="T2" fmla="*/ 0 w 203"/>
                <a:gd name="T3" fmla="*/ 3 h 6"/>
                <a:gd name="T4" fmla="*/ 101 w 203"/>
                <a:gd name="T5" fmla="*/ 0 h 6"/>
                <a:gd name="T6" fmla="*/ 203 w 203"/>
                <a:gd name="T7" fmla="*/ 4 h 6"/>
                <a:gd name="T8" fmla="*/ 101 w 203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">
                  <a:moveTo>
                    <a:pt x="101" y="6"/>
                  </a:moveTo>
                  <a:cubicBezTo>
                    <a:pt x="68" y="6"/>
                    <a:pt x="34" y="6"/>
                    <a:pt x="0" y="3"/>
                  </a:cubicBezTo>
                  <a:cubicBezTo>
                    <a:pt x="35" y="0"/>
                    <a:pt x="68" y="0"/>
                    <a:pt x="101" y="0"/>
                  </a:cubicBezTo>
                  <a:cubicBezTo>
                    <a:pt x="134" y="0"/>
                    <a:pt x="168" y="1"/>
                    <a:pt x="203" y="4"/>
                  </a:cubicBezTo>
                  <a:cubicBezTo>
                    <a:pt x="166" y="6"/>
                    <a:pt x="101" y="6"/>
                    <a:pt x="101" y="6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Adobe 仿宋 Std R" panose="02020400000000000000" pitchFamily="18" charset="-122"/>
              </a:endParaRPr>
            </a:p>
          </p:txBody>
        </p:sp>
        <p:sp>
          <p:nvSpPr>
            <p:cNvPr id="42" name="Freeform 33">
              <a:extLst>
                <a:ext uri="{FF2B5EF4-FFF2-40B4-BE49-F238E27FC236}">
                  <a16:creationId xmlns:a16="http://schemas.microsoft.com/office/drawing/2014/main" id="{281598C1-4239-BA8B-BA07-D1C1F124B6C8}"/>
                </a:ext>
              </a:extLst>
            </p:cNvPr>
            <p:cNvSpPr>
              <a:spLocks/>
            </p:cNvSpPr>
            <p:nvPr/>
          </p:nvSpPr>
          <p:spPr bwMode="auto">
            <a:xfrm>
              <a:off x="7150100" y="5368925"/>
              <a:ext cx="765175" cy="22225"/>
            </a:xfrm>
            <a:custGeom>
              <a:avLst/>
              <a:gdLst>
                <a:gd name="T0" fmla="*/ 102 w 203"/>
                <a:gd name="T1" fmla="*/ 6 h 6"/>
                <a:gd name="T2" fmla="*/ 203 w 203"/>
                <a:gd name="T3" fmla="*/ 3 h 6"/>
                <a:gd name="T4" fmla="*/ 102 w 203"/>
                <a:gd name="T5" fmla="*/ 0 h 6"/>
                <a:gd name="T6" fmla="*/ 0 w 203"/>
                <a:gd name="T7" fmla="*/ 4 h 6"/>
                <a:gd name="T8" fmla="*/ 102 w 203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">
                  <a:moveTo>
                    <a:pt x="102" y="6"/>
                  </a:moveTo>
                  <a:cubicBezTo>
                    <a:pt x="135" y="6"/>
                    <a:pt x="169" y="6"/>
                    <a:pt x="203" y="3"/>
                  </a:cubicBezTo>
                  <a:cubicBezTo>
                    <a:pt x="168" y="0"/>
                    <a:pt x="135" y="0"/>
                    <a:pt x="102" y="0"/>
                  </a:cubicBezTo>
                  <a:cubicBezTo>
                    <a:pt x="68" y="0"/>
                    <a:pt x="35" y="1"/>
                    <a:pt x="0" y="4"/>
                  </a:cubicBezTo>
                  <a:cubicBezTo>
                    <a:pt x="36" y="6"/>
                    <a:pt x="102" y="6"/>
                    <a:pt x="102" y="6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Adobe 仿宋 Std R" panose="02020400000000000000" pitchFamily="18" charset="-122"/>
              </a:endParaRPr>
            </a:p>
          </p:txBody>
        </p:sp>
        <p:sp>
          <p:nvSpPr>
            <p:cNvPr id="43" name="Freeform 34">
              <a:extLst>
                <a:ext uri="{FF2B5EF4-FFF2-40B4-BE49-F238E27FC236}">
                  <a16:creationId xmlns:a16="http://schemas.microsoft.com/office/drawing/2014/main" id="{42327893-064E-D2A1-EDAE-C9D5C2C6B120}"/>
                </a:ext>
              </a:extLst>
            </p:cNvPr>
            <p:cNvSpPr>
              <a:spLocks/>
            </p:cNvSpPr>
            <p:nvPr/>
          </p:nvSpPr>
          <p:spPr bwMode="auto">
            <a:xfrm>
              <a:off x="7862888" y="5092700"/>
              <a:ext cx="893763" cy="379413"/>
            </a:xfrm>
            <a:custGeom>
              <a:avLst/>
              <a:gdLst>
                <a:gd name="T0" fmla="*/ 118 w 237"/>
                <a:gd name="T1" fmla="*/ 61 h 99"/>
                <a:gd name="T2" fmla="*/ 160 w 237"/>
                <a:gd name="T3" fmla="*/ 86 h 99"/>
                <a:gd name="T4" fmla="*/ 226 w 237"/>
                <a:gd name="T5" fmla="*/ 28 h 99"/>
                <a:gd name="T6" fmla="*/ 178 w 237"/>
                <a:gd name="T7" fmla="*/ 10 h 99"/>
                <a:gd name="T8" fmla="*/ 184 w 237"/>
                <a:gd name="T9" fmla="*/ 64 h 99"/>
                <a:gd name="T10" fmla="*/ 213 w 237"/>
                <a:gd name="T11" fmla="*/ 52 h 99"/>
                <a:gd name="T12" fmla="*/ 199 w 237"/>
                <a:gd name="T13" fmla="*/ 29 h 99"/>
                <a:gd name="T14" fmla="*/ 183 w 237"/>
                <a:gd name="T15" fmla="*/ 44 h 99"/>
                <a:gd name="T16" fmla="*/ 193 w 237"/>
                <a:gd name="T17" fmla="*/ 32 h 99"/>
                <a:gd name="T18" fmla="*/ 210 w 237"/>
                <a:gd name="T19" fmla="*/ 51 h 99"/>
                <a:gd name="T20" fmla="*/ 185 w 237"/>
                <a:gd name="T21" fmla="*/ 61 h 99"/>
                <a:gd name="T22" fmla="*/ 180 w 237"/>
                <a:gd name="T23" fmla="*/ 13 h 99"/>
                <a:gd name="T24" fmla="*/ 224 w 237"/>
                <a:gd name="T25" fmla="*/ 33 h 99"/>
                <a:gd name="T26" fmla="*/ 162 w 237"/>
                <a:gd name="T27" fmla="*/ 84 h 99"/>
                <a:gd name="T28" fmla="*/ 119 w 237"/>
                <a:gd name="T29" fmla="*/ 54 h 99"/>
                <a:gd name="T30" fmla="*/ 74 w 237"/>
                <a:gd name="T31" fmla="*/ 84 h 99"/>
                <a:gd name="T32" fmla="*/ 13 w 237"/>
                <a:gd name="T33" fmla="*/ 33 h 99"/>
                <a:gd name="T34" fmla="*/ 57 w 237"/>
                <a:gd name="T35" fmla="*/ 13 h 99"/>
                <a:gd name="T36" fmla="*/ 52 w 237"/>
                <a:gd name="T37" fmla="*/ 61 h 99"/>
                <a:gd name="T38" fmla="*/ 27 w 237"/>
                <a:gd name="T39" fmla="*/ 51 h 99"/>
                <a:gd name="T40" fmla="*/ 44 w 237"/>
                <a:gd name="T41" fmla="*/ 32 h 99"/>
                <a:gd name="T42" fmla="*/ 54 w 237"/>
                <a:gd name="T43" fmla="*/ 44 h 99"/>
                <a:gd name="T44" fmla="*/ 37 w 237"/>
                <a:gd name="T45" fmla="*/ 29 h 99"/>
                <a:gd name="T46" fmla="*/ 24 w 237"/>
                <a:gd name="T47" fmla="*/ 52 h 99"/>
                <a:gd name="T48" fmla="*/ 53 w 237"/>
                <a:gd name="T49" fmla="*/ 64 h 99"/>
                <a:gd name="T50" fmla="*/ 59 w 237"/>
                <a:gd name="T51" fmla="*/ 10 h 99"/>
                <a:gd name="T52" fmla="*/ 11 w 237"/>
                <a:gd name="T53" fmla="*/ 28 h 99"/>
                <a:gd name="T54" fmla="*/ 76 w 237"/>
                <a:gd name="T55" fmla="*/ 86 h 99"/>
                <a:gd name="T56" fmla="*/ 118 w 237"/>
                <a:gd name="T57" fmla="*/ 61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37" h="99">
                  <a:moveTo>
                    <a:pt x="118" y="61"/>
                  </a:moveTo>
                  <a:cubicBezTo>
                    <a:pt x="129" y="73"/>
                    <a:pt x="144" y="82"/>
                    <a:pt x="160" y="86"/>
                  </a:cubicBezTo>
                  <a:cubicBezTo>
                    <a:pt x="216" y="99"/>
                    <a:pt x="237" y="56"/>
                    <a:pt x="226" y="28"/>
                  </a:cubicBezTo>
                  <a:cubicBezTo>
                    <a:pt x="219" y="8"/>
                    <a:pt x="196" y="0"/>
                    <a:pt x="178" y="10"/>
                  </a:cubicBezTo>
                  <a:cubicBezTo>
                    <a:pt x="157" y="22"/>
                    <a:pt x="160" y="56"/>
                    <a:pt x="184" y="64"/>
                  </a:cubicBezTo>
                  <a:cubicBezTo>
                    <a:pt x="194" y="68"/>
                    <a:pt x="208" y="65"/>
                    <a:pt x="213" y="52"/>
                  </a:cubicBezTo>
                  <a:cubicBezTo>
                    <a:pt x="216" y="42"/>
                    <a:pt x="209" y="31"/>
                    <a:pt x="199" y="29"/>
                  </a:cubicBezTo>
                  <a:cubicBezTo>
                    <a:pt x="190" y="27"/>
                    <a:pt x="181" y="34"/>
                    <a:pt x="183" y="44"/>
                  </a:cubicBezTo>
                  <a:cubicBezTo>
                    <a:pt x="183" y="41"/>
                    <a:pt x="185" y="33"/>
                    <a:pt x="193" y="32"/>
                  </a:cubicBezTo>
                  <a:cubicBezTo>
                    <a:pt x="204" y="30"/>
                    <a:pt x="213" y="42"/>
                    <a:pt x="210" y="51"/>
                  </a:cubicBezTo>
                  <a:cubicBezTo>
                    <a:pt x="207" y="63"/>
                    <a:pt x="194" y="64"/>
                    <a:pt x="185" y="61"/>
                  </a:cubicBezTo>
                  <a:cubicBezTo>
                    <a:pt x="164" y="53"/>
                    <a:pt x="161" y="24"/>
                    <a:pt x="180" y="13"/>
                  </a:cubicBezTo>
                  <a:cubicBezTo>
                    <a:pt x="197" y="3"/>
                    <a:pt x="219" y="13"/>
                    <a:pt x="224" y="33"/>
                  </a:cubicBezTo>
                  <a:cubicBezTo>
                    <a:pt x="231" y="59"/>
                    <a:pt x="212" y="96"/>
                    <a:pt x="162" y="84"/>
                  </a:cubicBezTo>
                  <a:cubicBezTo>
                    <a:pt x="146" y="80"/>
                    <a:pt x="127" y="69"/>
                    <a:pt x="119" y="54"/>
                  </a:cubicBezTo>
                  <a:cubicBezTo>
                    <a:pt x="109" y="69"/>
                    <a:pt x="92" y="80"/>
                    <a:pt x="74" y="84"/>
                  </a:cubicBezTo>
                  <a:cubicBezTo>
                    <a:pt x="25" y="96"/>
                    <a:pt x="6" y="59"/>
                    <a:pt x="13" y="33"/>
                  </a:cubicBezTo>
                  <a:cubicBezTo>
                    <a:pt x="18" y="13"/>
                    <a:pt x="40" y="3"/>
                    <a:pt x="57" y="13"/>
                  </a:cubicBezTo>
                  <a:cubicBezTo>
                    <a:pt x="75" y="24"/>
                    <a:pt x="73" y="53"/>
                    <a:pt x="52" y="61"/>
                  </a:cubicBezTo>
                  <a:cubicBezTo>
                    <a:pt x="43" y="64"/>
                    <a:pt x="30" y="63"/>
                    <a:pt x="27" y="51"/>
                  </a:cubicBezTo>
                  <a:cubicBezTo>
                    <a:pt x="24" y="42"/>
                    <a:pt x="33" y="30"/>
                    <a:pt x="44" y="32"/>
                  </a:cubicBezTo>
                  <a:cubicBezTo>
                    <a:pt x="52" y="33"/>
                    <a:pt x="54" y="41"/>
                    <a:pt x="54" y="44"/>
                  </a:cubicBezTo>
                  <a:cubicBezTo>
                    <a:pt x="56" y="34"/>
                    <a:pt x="47" y="27"/>
                    <a:pt x="37" y="29"/>
                  </a:cubicBezTo>
                  <a:cubicBezTo>
                    <a:pt x="28" y="31"/>
                    <a:pt x="21" y="42"/>
                    <a:pt x="24" y="52"/>
                  </a:cubicBezTo>
                  <a:cubicBezTo>
                    <a:pt x="29" y="65"/>
                    <a:pt x="43" y="68"/>
                    <a:pt x="53" y="64"/>
                  </a:cubicBezTo>
                  <a:cubicBezTo>
                    <a:pt x="77" y="56"/>
                    <a:pt x="80" y="22"/>
                    <a:pt x="59" y="10"/>
                  </a:cubicBezTo>
                  <a:cubicBezTo>
                    <a:pt x="41" y="0"/>
                    <a:pt x="18" y="8"/>
                    <a:pt x="11" y="28"/>
                  </a:cubicBezTo>
                  <a:cubicBezTo>
                    <a:pt x="0" y="56"/>
                    <a:pt x="21" y="99"/>
                    <a:pt x="76" y="86"/>
                  </a:cubicBezTo>
                  <a:cubicBezTo>
                    <a:pt x="92" y="82"/>
                    <a:pt x="108" y="73"/>
                    <a:pt x="118" y="61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Adobe 仿宋 Std R" panose="02020400000000000000" pitchFamily="18" charset="-122"/>
              </a:endParaRPr>
            </a:p>
          </p:txBody>
        </p:sp>
      </p:grpSp>
      <p:sp>
        <p:nvSpPr>
          <p:cNvPr id="45" name="文本框 28">
            <a:extLst>
              <a:ext uri="{FF2B5EF4-FFF2-40B4-BE49-F238E27FC236}">
                <a16:creationId xmlns:a16="http://schemas.microsoft.com/office/drawing/2014/main" id="{0CDCAAAC-C217-C0E6-01CB-537006A92A44}"/>
              </a:ext>
            </a:extLst>
          </p:cNvPr>
          <p:cNvSpPr txBox="1"/>
          <p:nvPr/>
        </p:nvSpPr>
        <p:spPr>
          <a:xfrm>
            <a:off x="4786405" y="454181"/>
            <a:ext cx="26802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spcBef>
                <a:spcPct val="0"/>
              </a:spcBef>
              <a:defRPr sz="3200" b="1">
                <a:solidFill>
                  <a:srgbClr val="262626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u Gothic UI Semibold" panose="020B0700000000000000" pitchFamily="34" charset="-128"/>
                <a:ea typeface="Yu Gothic UI Semibold" panose="020B0700000000000000" pitchFamily="34" charset="-128"/>
              </a:defRPr>
            </a:lvl1pPr>
          </a:lstStyle>
          <a:p>
            <a:r>
              <a:rPr lang="zh-TW" altLang="en-US" dirty="0">
                <a:effectLst/>
              </a:rPr>
              <a:t>工作時程表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7B5480E2-5654-F389-A184-E0383440C1E6}"/>
              </a:ext>
            </a:extLst>
          </p:cNvPr>
          <p:cNvSpPr txBox="1"/>
          <p:nvPr/>
        </p:nvSpPr>
        <p:spPr>
          <a:xfrm>
            <a:off x="427839" y="6342077"/>
            <a:ext cx="22827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rgbClr val="555555"/>
                </a:solidFill>
                <a:latin typeface="Noto Sans TC" panose="020B0800000000000000" pitchFamily="34" charset="-120"/>
                <a:ea typeface="Noto Sans TC" panose="020B0800000000000000" pitchFamily="34" charset="-120"/>
              </a:rPr>
              <a:t>報告人</a:t>
            </a:r>
            <a:r>
              <a:rPr lang="en-US" altLang="zh-TW" sz="2400" dirty="0">
                <a:solidFill>
                  <a:srgbClr val="555555"/>
                </a:solidFill>
                <a:latin typeface="Noto Sans TC" panose="020B0800000000000000" pitchFamily="34" charset="-120"/>
                <a:ea typeface="Noto Sans TC" panose="020B0800000000000000" pitchFamily="34" charset="-120"/>
              </a:rPr>
              <a:t>:</a:t>
            </a:r>
            <a:r>
              <a:rPr lang="zh-TW" altLang="zh-TW" sz="2400" dirty="0">
                <a:solidFill>
                  <a:srgbClr val="555555"/>
                </a:solidFill>
                <a:latin typeface="Noto Sans TC" panose="020B0800000000000000" pitchFamily="34" charset="-120"/>
                <a:ea typeface="Noto Sans TC" panose="020B0800000000000000" pitchFamily="34" charset="-120"/>
              </a:rPr>
              <a:t>郭宥妍</a:t>
            </a:r>
          </a:p>
        </p:txBody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id="{945194B7-7949-DBB0-98BC-657780349F9E}"/>
              </a:ext>
            </a:extLst>
          </p:cNvPr>
          <p:cNvGrpSpPr/>
          <p:nvPr/>
        </p:nvGrpSpPr>
        <p:grpSpPr>
          <a:xfrm>
            <a:off x="11359373" y="6113252"/>
            <a:ext cx="748344" cy="577025"/>
            <a:chOff x="11071972" y="5891646"/>
            <a:chExt cx="1035745" cy="798631"/>
          </a:xfrm>
        </p:grpSpPr>
        <p:grpSp>
          <p:nvGrpSpPr>
            <p:cNvPr id="10" name="组合 15">
              <a:extLst>
                <a:ext uri="{FF2B5EF4-FFF2-40B4-BE49-F238E27FC236}">
                  <a16:creationId xmlns:a16="http://schemas.microsoft.com/office/drawing/2014/main" id="{6365D820-3315-A888-1BD4-1F6F12605D72}"/>
                </a:ext>
              </a:extLst>
            </p:cNvPr>
            <p:cNvGrpSpPr/>
            <p:nvPr/>
          </p:nvGrpSpPr>
          <p:grpSpPr>
            <a:xfrm>
              <a:off x="11177406" y="5891646"/>
              <a:ext cx="804793" cy="798631"/>
              <a:chOff x="4985288" y="1224585"/>
              <a:chExt cx="2546888" cy="2527388"/>
            </a:xfrm>
            <a:effectLst/>
          </p:grpSpPr>
          <p:sp>
            <p:nvSpPr>
              <p:cNvPr id="12" name="椭圆 16">
                <a:extLst>
                  <a:ext uri="{FF2B5EF4-FFF2-40B4-BE49-F238E27FC236}">
                    <a16:creationId xmlns:a16="http://schemas.microsoft.com/office/drawing/2014/main" id="{9CD8928D-C639-A8AE-361E-18A2916C4D1D}"/>
                  </a:ext>
                </a:extLst>
              </p:cNvPr>
              <p:cNvSpPr/>
              <p:nvPr/>
            </p:nvSpPr>
            <p:spPr>
              <a:xfrm>
                <a:off x="5012590" y="1224585"/>
                <a:ext cx="2433780" cy="2433781"/>
              </a:xfrm>
              <a:prstGeom prst="ellipse">
                <a:avLst/>
              </a:prstGeom>
              <a:solidFill>
                <a:schemeClr val="tx1">
                  <a:alpha val="3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ea typeface="Adobe 仿宋 Std R" panose="02020400000000000000" pitchFamily="18" charset="-122"/>
                </a:endParaRPr>
              </a:p>
            </p:txBody>
          </p:sp>
          <p:sp>
            <p:nvSpPr>
              <p:cNvPr id="14" name="椭圆 17">
                <a:extLst>
                  <a:ext uri="{FF2B5EF4-FFF2-40B4-BE49-F238E27FC236}">
                    <a16:creationId xmlns:a16="http://schemas.microsoft.com/office/drawing/2014/main" id="{D33E7B5D-3CE3-EAE2-9D60-0ABB885DF0C2}"/>
                  </a:ext>
                </a:extLst>
              </p:cNvPr>
              <p:cNvSpPr/>
              <p:nvPr/>
            </p:nvSpPr>
            <p:spPr>
              <a:xfrm>
                <a:off x="5098396" y="1265539"/>
                <a:ext cx="2433780" cy="2433781"/>
              </a:xfrm>
              <a:prstGeom prst="ellipse">
                <a:avLst/>
              </a:prstGeom>
              <a:solidFill>
                <a:schemeClr val="tx1">
                  <a:alpha val="4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ea typeface="Adobe 仿宋 Std R" panose="02020400000000000000" pitchFamily="18" charset="-122"/>
                </a:endParaRPr>
              </a:p>
            </p:txBody>
          </p:sp>
          <p:sp>
            <p:nvSpPr>
              <p:cNvPr id="15" name="椭圆 18">
                <a:extLst>
                  <a:ext uri="{FF2B5EF4-FFF2-40B4-BE49-F238E27FC236}">
                    <a16:creationId xmlns:a16="http://schemas.microsoft.com/office/drawing/2014/main" id="{FC9EF22E-0614-685D-EADE-6183E603E326}"/>
                  </a:ext>
                </a:extLst>
              </p:cNvPr>
              <p:cNvSpPr/>
              <p:nvPr/>
            </p:nvSpPr>
            <p:spPr>
              <a:xfrm>
                <a:off x="4985288" y="1318192"/>
                <a:ext cx="2433780" cy="2433781"/>
              </a:xfrm>
              <a:prstGeom prst="ellipse">
                <a:avLst/>
              </a:prstGeom>
              <a:solidFill>
                <a:schemeClr val="tx1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ea typeface="Adobe 仿宋 Std R" panose="02020400000000000000" pitchFamily="18" charset="-122"/>
                </a:endParaRPr>
              </a:p>
            </p:txBody>
          </p:sp>
        </p:grpSp>
        <p:sp>
          <p:nvSpPr>
            <p:cNvPr id="11" name="文本框 19">
              <a:extLst>
                <a:ext uri="{FF2B5EF4-FFF2-40B4-BE49-F238E27FC236}">
                  <a16:creationId xmlns:a16="http://schemas.microsoft.com/office/drawing/2014/main" id="{DD3BC547-8DCD-000C-BD28-696A0C37A864}"/>
                </a:ext>
              </a:extLst>
            </p:cNvPr>
            <p:cNvSpPr txBox="1"/>
            <p:nvPr/>
          </p:nvSpPr>
          <p:spPr>
            <a:xfrm>
              <a:off x="11071972" y="5999063"/>
              <a:ext cx="1035745" cy="5537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000" b="1" dirty="0">
                  <a:solidFill>
                    <a:prstClr val="white"/>
                  </a:solidFill>
                  <a:latin typeface="Adobe 仿宋 Std R" panose="02020400000000000000" pitchFamily="18" charset="-122"/>
                  <a:ea typeface="Adobe 仿宋 Std R" panose="02020400000000000000" pitchFamily="18" charset="-122"/>
                </a:rPr>
                <a:t>13</a:t>
              </a:r>
              <a:endParaRPr lang="en-US" altLang="zh-CN" sz="2000" b="1" dirty="0">
                <a:solidFill>
                  <a:prstClr val="white"/>
                </a:solidFill>
                <a:latin typeface="Adobe 仿宋 Std R" panose="02020400000000000000" pitchFamily="18" charset="-122"/>
                <a:ea typeface="Adobe 仿宋 Std R" panose="02020400000000000000" pitchFamily="18" charset="-122"/>
              </a:endParaRPr>
            </a:p>
          </p:txBody>
        </p:sp>
      </p:grpSp>
      <p:pic>
        <p:nvPicPr>
          <p:cNvPr id="3" name="圖片 2">
            <a:extLst>
              <a:ext uri="{FF2B5EF4-FFF2-40B4-BE49-F238E27FC236}">
                <a16:creationId xmlns:a16="http://schemas.microsoft.com/office/drawing/2014/main" id="{5823E066-6935-BC6E-1AE8-98B3198100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6721" y="967844"/>
            <a:ext cx="6787661" cy="5534619"/>
          </a:xfrm>
          <a:prstGeom prst="rect">
            <a:avLst/>
          </a:prstGeom>
        </p:spPr>
      </p:pic>
      <p:sp>
        <p:nvSpPr>
          <p:cNvPr id="17" name="文字方塊 16">
            <a:extLst>
              <a:ext uri="{FF2B5EF4-FFF2-40B4-BE49-F238E27FC236}">
                <a16:creationId xmlns:a16="http://schemas.microsoft.com/office/drawing/2014/main" id="{A2F7A602-BBC7-09BD-337D-6E37A4A0375E}"/>
              </a:ext>
            </a:extLst>
          </p:cNvPr>
          <p:cNvSpPr txBox="1"/>
          <p:nvPr/>
        </p:nvSpPr>
        <p:spPr>
          <a:xfrm>
            <a:off x="1095555" y="1147281"/>
            <a:ext cx="1691166" cy="37202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r" hangingPunct="0">
              <a:lnSpc>
                <a:spcPts val="2400"/>
              </a:lnSpc>
              <a:buNone/>
              <a:defRPr sz="1600" kern="100">
                <a:solidFill>
                  <a:srgbClr val="000000"/>
                </a:solidFill>
                <a:effectLst/>
                <a:latin typeface="王漢宗特黑體"/>
                <a:ea typeface="標楷體" panose="03000509000000000000" pitchFamily="65" charset="-120"/>
                <a:cs typeface="Times New Roman" panose="02020603050405020304" pitchFamily="18" charset="0"/>
              </a:defRPr>
            </a:lvl1pPr>
          </a:lstStyle>
          <a:p>
            <a:r>
              <a:rPr lang="zh-TW" altLang="zh-TW" dirty="0"/>
              <a:t>預期進度</a:t>
            </a: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4EBBACCF-C8C8-2F34-9FC7-A92120856099}"/>
              </a:ext>
            </a:extLst>
          </p:cNvPr>
          <p:cNvSpPr txBox="1"/>
          <p:nvPr/>
        </p:nvSpPr>
        <p:spPr>
          <a:xfrm>
            <a:off x="1081682" y="1513215"/>
            <a:ext cx="1691166" cy="3761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hangingPunct="0">
              <a:lnSpc>
                <a:spcPts val="2400"/>
              </a:lnSpc>
              <a:buNone/>
            </a:pPr>
            <a:r>
              <a:rPr lang="zh-TW" altLang="zh-TW" sz="1600" kern="100" dirty="0">
                <a:solidFill>
                  <a:srgbClr val="000000"/>
                </a:solidFill>
                <a:effectLst/>
                <a:latin typeface="王漢宗特黑體"/>
                <a:ea typeface="標楷體" panose="03000509000000000000" pitchFamily="65" charset="-120"/>
                <a:cs typeface="Times New Roman" panose="02020603050405020304" pitchFamily="18" charset="0"/>
              </a:rPr>
              <a:t>實際進度</a:t>
            </a:r>
            <a:endParaRPr lang="zh-TW" altLang="zh-TW" sz="1600" kern="100" dirty="0">
              <a:effectLst/>
              <a:latin typeface="王漢宗特黑體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20" name="橢圓 19">
            <a:extLst>
              <a:ext uri="{FF2B5EF4-FFF2-40B4-BE49-F238E27FC236}">
                <a16:creationId xmlns:a16="http://schemas.microsoft.com/office/drawing/2014/main" id="{61256F9B-C1B4-A115-8F5E-2AD260A8E914}"/>
              </a:ext>
            </a:extLst>
          </p:cNvPr>
          <p:cNvSpPr/>
          <p:nvPr/>
        </p:nvSpPr>
        <p:spPr>
          <a:xfrm>
            <a:off x="1595148" y="1248015"/>
            <a:ext cx="201149" cy="201149"/>
          </a:xfrm>
          <a:prstGeom prst="ellipse">
            <a:avLst/>
          </a:prstGeom>
          <a:solidFill>
            <a:srgbClr val="ECD4D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橢圓 20">
            <a:extLst>
              <a:ext uri="{FF2B5EF4-FFF2-40B4-BE49-F238E27FC236}">
                <a16:creationId xmlns:a16="http://schemas.microsoft.com/office/drawing/2014/main" id="{75EBF039-E060-8D23-4E71-7CE191FABC4C}"/>
              </a:ext>
            </a:extLst>
          </p:cNvPr>
          <p:cNvSpPr/>
          <p:nvPr/>
        </p:nvSpPr>
        <p:spPr>
          <a:xfrm>
            <a:off x="1595148" y="1605340"/>
            <a:ext cx="201149" cy="201149"/>
          </a:xfrm>
          <a:prstGeom prst="ellipse">
            <a:avLst/>
          </a:prstGeom>
          <a:solidFill>
            <a:srgbClr val="CCD8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C4901B55-5D1E-D5E2-2016-EDCA9A555FA0}"/>
              </a:ext>
            </a:extLst>
          </p:cNvPr>
          <p:cNvSpPr txBox="1"/>
          <p:nvPr/>
        </p:nvSpPr>
        <p:spPr>
          <a:xfrm>
            <a:off x="9708500" y="6358384"/>
            <a:ext cx="2282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rgbClr val="555555"/>
                </a:solidFill>
                <a:latin typeface="Noto Sans TC" panose="020B0800000000000000" pitchFamily="34" charset="-120"/>
                <a:ea typeface="Noto Sans TC" panose="020B0800000000000000" pitchFamily="34" charset="-120"/>
              </a:rPr>
              <a:t>參考手冊第</a:t>
            </a:r>
            <a:r>
              <a:rPr lang="en-US" altLang="zh-TW" dirty="0">
                <a:solidFill>
                  <a:srgbClr val="555555"/>
                </a:solidFill>
                <a:latin typeface="Noto Sans TC" panose="020B0800000000000000" pitchFamily="34" charset="-120"/>
                <a:ea typeface="Noto Sans TC" panose="020B0800000000000000" pitchFamily="34" charset="-120"/>
              </a:rPr>
              <a:t>12</a:t>
            </a:r>
            <a:r>
              <a:rPr lang="zh-TW" altLang="en-US" dirty="0">
                <a:solidFill>
                  <a:srgbClr val="555555"/>
                </a:solidFill>
                <a:latin typeface="Noto Sans TC" panose="020B0800000000000000" pitchFamily="34" charset="-120"/>
                <a:ea typeface="Noto Sans TC" panose="020B0800000000000000" pitchFamily="34" charset="-120"/>
              </a:rPr>
              <a:t>頁</a:t>
            </a:r>
            <a:endParaRPr lang="zh-TW" altLang="zh-TW" dirty="0">
              <a:solidFill>
                <a:srgbClr val="555555"/>
              </a:solidFill>
              <a:latin typeface="Noto Sans TC" panose="020B0800000000000000" pitchFamily="34" charset="-120"/>
              <a:ea typeface="Noto Sans TC" panose="020B08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7915013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275701-8CC6-5120-3310-C9765A1D5B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>
            <a:extLst>
              <a:ext uri="{FF2B5EF4-FFF2-40B4-BE49-F238E27FC236}">
                <a16:creationId xmlns:a16="http://schemas.microsoft.com/office/drawing/2014/main" id="{45C69088-B859-024C-B7A0-1F7AFCA1914A}"/>
              </a:ext>
            </a:extLst>
          </p:cNvPr>
          <p:cNvSpPr/>
          <p:nvPr/>
        </p:nvSpPr>
        <p:spPr>
          <a:xfrm>
            <a:off x="98156" y="96112"/>
            <a:ext cx="11995688" cy="6661149"/>
          </a:xfrm>
          <a:prstGeom prst="rect">
            <a:avLst/>
          </a:prstGeom>
          <a:noFill/>
          <a:ln w="63500" cmpd="thickThin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Adobe 仿宋 Std R" panose="02020400000000000000" pitchFamily="18" charset="-122"/>
            </a:endParaRPr>
          </a:p>
        </p:txBody>
      </p:sp>
      <p:grpSp>
        <p:nvGrpSpPr>
          <p:cNvPr id="37" name="组合 23">
            <a:extLst>
              <a:ext uri="{FF2B5EF4-FFF2-40B4-BE49-F238E27FC236}">
                <a16:creationId xmlns:a16="http://schemas.microsoft.com/office/drawing/2014/main" id="{9804C95C-9650-7C9C-FA8D-2E67C2AEE0FB}"/>
              </a:ext>
            </a:extLst>
          </p:cNvPr>
          <p:cNvGrpSpPr/>
          <p:nvPr/>
        </p:nvGrpSpPr>
        <p:grpSpPr>
          <a:xfrm>
            <a:off x="427839" y="209245"/>
            <a:ext cx="2016626" cy="278698"/>
            <a:chOff x="7150100" y="4803775"/>
            <a:chExt cx="2317750" cy="668338"/>
          </a:xfrm>
        </p:grpSpPr>
        <p:sp>
          <p:nvSpPr>
            <p:cNvPr id="40" name="Freeform 31">
              <a:extLst>
                <a:ext uri="{FF2B5EF4-FFF2-40B4-BE49-F238E27FC236}">
                  <a16:creationId xmlns:a16="http://schemas.microsoft.com/office/drawing/2014/main" id="{B305F3EE-5433-C456-0C54-084DF616833B}"/>
                </a:ext>
              </a:extLst>
            </p:cNvPr>
            <p:cNvSpPr>
              <a:spLocks/>
            </p:cNvSpPr>
            <p:nvPr/>
          </p:nvSpPr>
          <p:spPr bwMode="auto">
            <a:xfrm>
              <a:off x="8074025" y="4803775"/>
              <a:ext cx="466725" cy="533400"/>
            </a:xfrm>
            <a:custGeom>
              <a:avLst/>
              <a:gdLst>
                <a:gd name="T0" fmla="*/ 60 w 124"/>
                <a:gd name="T1" fmla="*/ 95 h 140"/>
                <a:gd name="T2" fmla="*/ 41 w 124"/>
                <a:gd name="T3" fmla="*/ 42 h 140"/>
                <a:gd name="T4" fmla="*/ 84 w 124"/>
                <a:gd name="T5" fmla="*/ 42 h 140"/>
                <a:gd name="T6" fmla="*/ 65 w 124"/>
                <a:gd name="T7" fmla="*/ 95 h 140"/>
                <a:gd name="T8" fmla="*/ 124 w 124"/>
                <a:gd name="T9" fmla="*/ 140 h 140"/>
                <a:gd name="T10" fmla="*/ 62 w 124"/>
                <a:gd name="T11" fmla="*/ 98 h 140"/>
                <a:gd name="T12" fmla="*/ 0 w 124"/>
                <a:gd name="T13" fmla="*/ 140 h 140"/>
                <a:gd name="T14" fmla="*/ 60 w 124"/>
                <a:gd name="T15" fmla="*/ 95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40">
                  <a:moveTo>
                    <a:pt x="60" y="95"/>
                  </a:moveTo>
                  <a:cubicBezTo>
                    <a:pt x="49" y="80"/>
                    <a:pt x="40" y="61"/>
                    <a:pt x="41" y="42"/>
                  </a:cubicBezTo>
                  <a:cubicBezTo>
                    <a:pt x="44" y="0"/>
                    <a:pt x="81" y="0"/>
                    <a:pt x="84" y="42"/>
                  </a:cubicBezTo>
                  <a:cubicBezTo>
                    <a:pt x="85" y="61"/>
                    <a:pt x="76" y="80"/>
                    <a:pt x="65" y="95"/>
                  </a:cubicBezTo>
                  <a:cubicBezTo>
                    <a:pt x="80" y="114"/>
                    <a:pt x="100" y="135"/>
                    <a:pt x="124" y="140"/>
                  </a:cubicBezTo>
                  <a:cubicBezTo>
                    <a:pt x="102" y="139"/>
                    <a:pt x="77" y="117"/>
                    <a:pt x="62" y="98"/>
                  </a:cubicBezTo>
                  <a:cubicBezTo>
                    <a:pt x="48" y="117"/>
                    <a:pt x="23" y="139"/>
                    <a:pt x="0" y="140"/>
                  </a:cubicBezTo>
                  <a:cubicBezTo>
                    <a:pt x="24" y="135"/>
                    <a:pt x="45" y="114"/>
                    <a:pt x="60" y="95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Adobe 仿宋 Std R" panose="02020400000000000000" pitchFamily="18" charset="-122"/>
              </a:endParaRPr>
            </a:p>
          </p:txBody>
        </p:sp>
        <p:sp>
          <p:nvSpPr>
            <p:cNvPr id="41" name="Freeform 32">
              <a:extLst>
                <a:ext uri="{FF2B5EF4-FFF2-40B4-BE49-F238E27FC236}">
                  <a16:creationId xmlns:a16="http://schemas.microsoft.com/office/drawing/2014/main" id="{25AC7B36-79D4-FC34-D523-54E0EEF6E68B}"/>
                </a:ext>
              </a:extLst>
            </p:cNvPr>
            <p:cNvSpPr>
              <a:spLocks/>
            </p:cNvSpPr>
            <p:nvPr/>
          </p:nvSpPr>
          <p:spPr bwMode="auto">
            <a:xfrm>
              <a:off x="8702675" y="5368925"/>
              <a:ext cx="765175" cy="22225"/>
            </a:xfrm>
            <a:custGeom>
              <a:avLst/>
              <a:gdLst>
                <a:gd name="T0" fmla="*/ 101 w 203"/>
                <a:gd name="T1" fmla="*/ 6 h 6"/>
                <a:gd name="T2" fmla="*/ 0 w 203"/>
                <a:gd name="T3" fmla="*/ 3 h 6"/>
                <a:gd name="T4" fmla="*/ 101 w 203"/>
                <a:gd name="T5" fmla="*/ 0 h 6"/>
                <a:gd name="T6" fmla="*/ 203 w 203"/>
                <a:gd name="T7" fmla="*/ 4 h 6"/>
                <a:gd name="T8" fmla="*/ 101 w 203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">
                  <a:moveTo>
                    <a:pt x="101" y="6"/>
                  </a:moveTo>
                  <a:cubicBezTo>
                    <a:pt x="68" y="6"/>
                    <a:pt x="34" y="6"/>
                    <a:pt x="0" y="3"/>
                  </a:cubicBezTo>
                  <a:cubicBezTo>
                    <a:pt x="35" y="0"/>
                    <a:pt x="68" y="0"/>
                    <a:pt x="101" y="0"/>
                  </a:cubicBezTo>
                  <a:cubicBezTo>
                    <a:pt x="134" y="0"/>
                    <a:pt x="168" y="1"/>
                    <a:pt x="203" y="4"/>
                  </a:cubicBezTo>
                  <a:cubicBezTo>
                    <a:pt x="166" y="6"/>
                    <a:pt x="101" y="6"/>
                    <a:pt x="101" y="6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Adobe 仿宋 Std R" panose="02020400000000000000" pitchFamily="18" charset="-122"/>
              </a:endParaRPr>
            </a:p>
          </p:txBody>
        </p:sp>
        <p:sp>
          <p:nvSpPr>
            <p:cNvPr id="42" name="Freeform 33">
              <a:extLst>
                <a:ext uri="{FF2B5EF4-FFF2-40B4-BE49-F238E27FC236}">
                  <a16:creationId xmlns:a16="http://schemas.microsoft.com/office/drawing/2014/main" id="{800E3865-A963-924A-A1CE-244ACA42D2C6}"/>
                </a:ext>
              </a:extLst>
            </p:cNvPr>
            <p:cNvSpPr>
              <a:spLocks/>
            </p:cNvSpPr>
            <p:nvPr/>
          </p:nvSpPr>
          <p:spPr bwMode="auto">
            <a:xfrm>
              <a:off x="7150100" y="5368925"/>
              <a:ext cx="765175" cy="22225"/>
            </a:xfrm>
            <a:custGeom>
              <a:avLst/>
              <a:gdLst>
                <a:gd name="T0" fmla="*/ 102 w 203"/>
                <a:gd name="T1" fmla="*/ 6 h 6"/>
                <a:gd name="T2" fmla="*/ 203 w 203"/>
                <a:gd name="T3" fmla="*/ 3 h 6"/>
                <a:gd name="T4" fmla="*/ 102 w 203"/>
                <a:gd name="T5" fmla="*/ 0 h 6"/>
                <a:gd name="T6" fmla="*/ 0 w 203"/>
                <a:gd name="T7" fmla="*/ 4 h 6"/>
                <a:gd name="T8" fmla="*/ 102 w 203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">
                  <a:moveTo>
                    <a:pt x="102" y="6"/>
                  </a:moveTo>
                  <a:cubicBezTo>
                    <a:pt x="135" y="6"/>
                    <a:pt x="169" y="6"/>
                    <a:pt x="203" y="3"/>
                  </a:cubicBezTo>
                  <a:cubicBezTo>
                    <a:pt x="168" y="0"/>
                    <a:pt x="135" y="0"/>
                    <a:pt x="102" y="0"/>
                  </a:cubicBezTo>
                  <a:cubicBezTo>
                    <a:pt x="68" y="0"/>
                    <a:pt x="35" y="1"/>
                    <a:pt x="0" y="4"/>
                  </a:cubicBezTo>
                  <a:cubicBezTo>
                    <a:pt x="36" y="6"/>
                    <a:pt x="102" y="6"/>
                    <a:pt x="102" y="6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Adobe 仿宋 Std R" panose="02020400000000000000" pitchFamily="18" charset="-122"/>
              </a:endParaRPr>
            </a:p>
          </p:txBody>
        </p:sp>
        <p:sp>
          <p:nvSpPr>
            <p:cNvPr id="43" name="Freeform 34">
              <a:extLst>
                <a:ext uri="{FF2B5EF4-FFF2-40B4-BE49-F238E27FC236}">
                  <a16:creationId xmlns:a16="http://schemas.microsoft.com/office/drawing/2014/main" id="{181D4AD6-1641-D10C-1702-2945037A2752}"/>
                </a:ext>
              </a:extLst>
            </p:cNvPr>
            <p:cNvSpPr>
              <a:spLocks/>
            </p:cNvSpPr>
            <p:nvPr/>
          </p:nvSpPr>
          <p:spPr bwMode="auto">
            <a:xfrm>
              <a:off x="7862888" y="5092700"/>
              <a:ext cx="893763" cy="379413"/>
            </a:xfrm>
            <a:custGeom>
              <a:avLst/>
              <a:gdLst>
                <a:gd name="T0" fmla="*/ 118 w 237"/>
                <a:gd name="T1" fmla="*/ 61 h 99"/>
                <a:gd name="T2" fmla="*/ 160 w 237"/>
                <a:gd name="T3" fmla="*/ 86 h 99"/>
                <a:gd name="T4" fmla="*/ 226 w 237"/>
                <a:gd name="T5" fmla="*/ 28 h 99"/>
                <a:gd name="T6" fmla="*/ 178 w 237"/>
                <a:gd name="T7" fmla="*/ 10 h 99"/>
                <a:gd name="T8" fmla="*/ 184 w 237"/>
                <a:gd name="T9" fmla="*/ 64 h 99"/>
                <a:gd name="T10" fmla="*/ 213 w 237"/>
                <a:gd name="T11" fmla="*/ 52 h 99"/>
                <a:gd name="T12" fmla="*/ 199 w 237"/>
                <a:gd name="T13" fmla="*/ 29 h 99"/>
                <a:gd name="T14" fmla="*/ 183 w 237"/>
                <a:gd name="T15" fmla="*/ 44 h 99"/>
                <a:gd name="T16" fmla="*/ 193 w 237"/>
                <a:gd name="T17" fmla="*/ 32 h 99"/>
                <a:gd name="T18" fmla="*/ 210 w 237"/>
                <a:gd name="T19" fmla="*/ 51 h 99"/>
                <a:gd name="T20" fmla="*/ 185 w 237"/>
                <a:gd name="T21" fmla="*/ 61 h 99"/>
                <a:gd name="T22" fmla="*/ 180 w 237"/>
                <a:gd name="T23" fmla="*/ 13 h 99"/>
                <a:gd name="T24" fmla="*/ 224 w 237"/>
                <a:gd name="T25" fmla="*/ 33 h 99"/>
                <a:gd name="T26" fmla="*/ 162 w 237"/>
                <a:gd name="T27" fmla="*/ 84 h 99"/>
                <a:gd name="T28" fmla="*/ 119 w 237"/>
                <a:gd name="T29" fmla="*/ 54 h 99"/>
                <a:gd name="T30" fmla="*/ 74 w 237"/>
                <a:gd name="T31" fmla="*/ 84 h 99"/>
                <a:gd name="T32" fmla="*/ 13 w 237"/>
                <a:gd name="T33" fmla="*/ 33 h 99"/>
                <a:gd name="T34" fmla="*/ 57 w 237"/>
                <a:gd name="T35" fmla="*/ 13 h 99"/>
                <a:gd name="T36" fmla="*/ 52 w 237"/>
                <a:gd name="T37" fmla="*/ 61 h 99"/>
                <a:gd name="T38" fmla="*/ 27 w 237"/>
                <a:gd name="T39" fmla="*/ 51 h 99"/>
                <a:gd name="T40" fmla="*/ 44 w 237"/>
                <a:gd name="T41" fmla="*/ 32 h 99"/>
                <a:gd name="T42" fmla="*/ 54 w 237"/>
                <a:gd name="T43" fmla="*/ 44 h 99"/>
                <a:gd name="T44" fmla="*/ 37 w 237"/>
                <a:gd name="T45" fmla="*/ 29 h 99"/>
                <a:gd name="T46" fmla="*/ 24 w 237"/>
                <a:gd name="T47" fmla="*/ 52 h 99"/>
                <a:gd name="T48" fmla="*/ 53 w 237"/>
                <a:gd name="T49" fmla="*/ 64 h 99"/>
                <a:gd name="T50" fmla="*/ 59 w 237"/>
                <a:gd name="T51" fmla="*/ 10 h 99"/>
                <a:gd name="T52" fmla="*/ 11 w 237"/>
                <a:gd name="T53" fmla="*/ 28 h 99"/>
                <a:gd name="T54" fmla="*/ 76 w 237"/>
                <a:gd name="T55" fmla="*/ 86 h 99"/>
                <a:gd name="T56" fmla="*/ 118 w 237"/>
                <a:gd name="T57" fmla="*/ 61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37" h="99">
                  <a:moveTo>
                    <a:pt x="118" y="61"/>
                  </a:moveTo>
                  <a:cubicBezTo>
                    <a:pt x="129" y="73"/>
                    <a:pt x="144" y="82"/>
                    <a:pt x="160" y="86"/>
                  </a:cubicBezTo>
                  <a:cubicBezTo>
                    <a:pt x="216" y="99"/>
                    <a:pt x="237" y="56"/>
                    <a:pt x="226" y="28"/>
                  </a:cubicBezTo>
                  <a:cubicBezTo>
                    <a:pt x="219" y="8"/>
                    <a:pt x="196" y="0"/>
                    <a:pt x="178" y="10"/>
                  </a:cubicBezTo>
                  <a:cubicBezTo>
                    <a:pt x="157" y="22"/>
                    <a:pt x="160" y="56"/>
                    <a:pt x="184" y="64"/>
                  </a:cubicBezTo>
                  <a:cubicBezTo>
                    <a:pt x="194" y="68"/>
                    <a:pt x="208" y="65"/>
                    <a:pt x="213" y="52"/>
                  </a:cubicBezTo>
                  <a:cubicBezTo>
                    <a:pt x="216" y="42"/>
                    <a:pt x="209" y="31"/>
                    <a:pt x="199" y="29"/>
                  </a:cubicBezTo>
                  <a:cubicBezTo>
                    <a:pt x="190" y="27"/>
                    <a:pt x="181" y="34"/>
                    <a:pt x="183" y="44"/>
                  </a:cubicBezTo>
                  <a:cubicBezTo>
                    <a:pt x="183" y="41"/>
                    <a:pt x="185" y="33"/>
                    <a:pt x="193" y="32"/>
                  </a:cubicBezTo>
                  <a:cubicBezTo>
                    <a:pt x="204" y="30"/>
                    <a:pt x="213" y="42"/>
                    <a:pt x="210" y="51"/>
                  </a:cubicBezTo>
                  <a:cubicBezTo>
                    <a:pt x="207" y="63"/>
                    <a:pt x="194" y="64"/>
                    <a:pt x="185" y="61"/>
                  </a:cubicBezTo>
                  <a:cubicBezTo>
                    <a:pt x="164" y="53"/>
                    <a:pt x="161" y="24"/>
                    <a:pt x="180" y="13"/>
                  </a:cubicBezTo>
                  <a:cubicBezTo>
                    <a:pt x="197" y="3"/>
                    <a:pt x="219" y="13"/>
                    <a:pt x="224" y="33"/>
                  </a:cubicBezTo>
                  <a:cubicBezTo>
                    <a:pt x="231" y="59"/>
                    <a:pt x="212" y="96"/>
                    <a:pt x="162" y="84"/>
                  </a:cubicBezTo>
                  <a:cubicBezTo>
                    <a:pt x="146" y="80"/>
                    <a:pt x="127" y="69"/>
                    <a:pt x="119" y="54"/>
                  </a:cubicBezTo>
                  <a:cubicBezTo>
                    <a:pt x="109" y="69"/>
                    <a:pt x="92" y="80"/>
                    <a:pt x="74" y="84"/>
                  </a:cubicBezTo>
                  <a:cubicBezTo>
                    <a:pt x="25" y="96"/>
                    <a:pt x="6" y="59"/>
                    <a:pt x="13" y="33"/>
                  </a:cubicBezTo>
                  <a:cubicBezTo>
                    <a:pt x="18" y="13"/>
                    <a:pt x="40" y="3"/>
                    <a:pt x="57" y="13"/>
                  </a:cubicBezTo>
                  <a:cubicBezTo>
                    <a:pt x="75" y="24"/>
                    <a:pt x="73" y="53"/>
                    <a:pt x="52" y="61"/>
                  </a:cubicBezTo>
                  <a:cubicBezTo>
                    <a:pt x="43" y="64"/>
                    <a:pt x="30" y="63"/>
                    <a:pt x="27" y="51"/>
                  </a:cubicBezTo>
                  <a:cubicBezTo>
                    <a:pt x="24" y="42"/>
                    <a:pt x="33" y="30"/>
                    <a:pt x="44" y="32"/>
                  </a:cubicBezTo>
                  <a:cubicBezTo>
                    <a:pt x="52" y="33"/>
                    <a:pt x="54" y="41"/>
                    <a:pt x="54" y="44"/>
                  </a:cubicBezTo>
                  <a:cubicBezTo>
                    <a:pt x="56" y="34"/>
                    <a:pt x="47" y="27"/>
                    <a:pt x="37" y="29"/>
                  </a:cubicBezTo>
                  <a:cubicBezTo>
                    <a:pt x="28" y="31"/>
                    <a:pt x="21" y="42"/>
                    <a:pt x="24" y="52"/>
                  </a:cubicBezTo>
                  <a:cubicBezTo>
                    <a:pt x="29" y="65"/>
                    <a:pt x="43" y="68"/>
                    <a:pt x="53" y="64"/>
                  </a:cubicBezTo>
                  <a:cubicBezTo>
                    <a:pt x="77" y="56"/>
                    <a:pt x="80" y="22"/>
                    <a:pt x="59" y="10"/>
                  </a:cubicBezTo>
                  <a:cubicBezTo>
                    <a:pt x="41" y="0"/>
                    <a:pt x="18" y="8"/>
                    <a:pt x="11" y="28"/>
                  </a:cubicBezTo>
                  <a:cubicBezTo>
                    <a:pt x="0" y="56"/>
                    <a:pt x="21" y="99"/>
                    <a:pt x="76" y="86"/>
                  </a:cubicBezTo>
                  <a:cubicBezTo>
                    <a:pt x="92" y="82"/>
                    <a:pt x="108" y="73"/>
                    <a:pt x="118" y="61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Adobe 仿宋 Std R" panose="02020400000000000000" pitchFamily="18" charset="-122"/>
              </a:endParaRPr>
            </a:p>
          </p:txBody>
        </p:sp>
      </p:grpSp>
      <p:sp>
        <p:nvSpPr>
          <p:cNvPr id="45" name="文本框 28">
            <a:extLst>
              <a:ext uri="{FF2B5EF4-FFF2-40B4-BE49-F238E27FC236}">
                <a16:creationId xmlns:a16="http://schemas.microsoft.com/office/drawing/2014/main" id="{74FACFC7-EF44-E9B2-3DF7-A797D43BF2EF}"/>
              </a:ext>
            </a:extLst>
          </p:cNvPr>
          <p:cNvSpPr txBox="1"/>
          <p:nvPr/>
        </p:nvSpPr>
        <p:spPr>
          <a:xfrm>
            <a:off x="124191" y="454181"/>
            <a:ext cx="26802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spcBef>
                <a:spcPct val="0"/>
              </a:spcBef>
              <a:defRPr sz="3200" b="1">
                <a:solidFill>
                  <a:srgbClr val="262626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u Gothic UI Semibold" panose="020B0700000000000000" pitchFamily="34" charset="-128"/>
                <a:ea typeface="Yu Gothic UI Semibold" panose="020B0700000000000000" pitchFamily="34" charset="-128"/>
              </a:defRPr>
            </a:lvl1pPr>
          </a:lstStyle>
          <a:p>
            <a:r>
              <a:rPr lang="zh-TW" altLang="en-US" dirty="0">
                <a:effectLst/>
              </a:rPr>
              <a:t>專案分工表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985D7EAD-FDDD-0590-7EB5-4C46B309267D}"/>
              </a:ext>
            </a:extLst>
          </p:cNvPr>
          <p:cNvSpPr txBox="1"/>
          <p:nvPr/>
        </p:nvSpPr>
        <p:spPr>
          <a:xfrm>
            <a:off x="427839" y="6342077"/>
            <a:ext cx="22827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rgbClr val="555555"/>
                </a:solidFill>
                <a:latin typeface="Noto Sans TC" panose="020B0800000000000000" pitchFamily="34" charset="-120"/>
                <a:ea typeface="Noto Sans TC" panose="020B0800000000000000" pitchFamily="34" charset="-120"/>
              </a:rPr>
              <a:t>報告人</a:t>
            </a:r>
            <a:r>
              <a:rPr lang="en-US" altLang="zh-TW" sz="2400" dirty="0">
                <a:solidFill>
                  <a:srgbClr val="555555"/>
                </a:solidFill>
                <a:latin typeface="Noto Sans TC" panose="020B0800000000000000" pitchFamily="34" charset="-120"/>
                <a:ea typeface="Noto Sans TC" panose="020B0800000000000000" pitchFamily="34" charset="-120"/>
              </a:rPr>
              <a:t>:</a:t>
            </a:r>
            <a:r>
              <a:rPr lang="zh-TW" altLang="zh-TW" sz="2400" dirty="0">
                <a:solidFill>
                  <a:srgbClr val="555555"/>
                </a:solidFill>
                <a:latin typeface="Noto Sans TC" panose="020B0800000000000000" pitchFamily="34" charset="-120"/>
                <a:ea typeface="Noto Sans TC" panose="020B0800000000000000" pitchFamily="34" charset="-120"/>
              </a:rPr>
              <a:t>郭宥妍</a:t>
            </a:r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F6957F5D-1D48-46D7-11BC-6104C002BFDF}"/>
              </a:ext>
            </a:extLst>
          </p:cNvPr>
          <p:cNvGrpSpPr/>
          <p:nvPr/>
        </p:nvGrpSpPr>
        <p:grpSpPr>
          <a:xfrm>
            <a:off x="11359373" y="6113252"/>
            <a:ext cx="748344" cy="577025"/>
            <a:chOff x="11071972" y="5891646"/>
            <a:chExt cx="1035745" cy="798631"/>
          </a:xfrm>
        </p:grpSpPr>
        <p:grpSp>
          <p:nvGrpSpPr>
            <p:cNvPr id="3" name="组合 15">
              <a:extLst>
                <a:ext uri="{FF2B5EF4-FFF2-40B4-BE49-F238E27FC236}">
                  <a16:creationId xmlns:a16="http://schemas.microsoft.com/office/drawing/2014/main" id="{C1D68816-2104-C066-A8D1-02F8E2A8DDD0}"/>
                </a:ext>
              </a:extLst>
            </p:cNvPr>
            <p:cNvGrpSpPr/>
            <p:nvPr/>
          </p:nvGrpSpPr>
          <p:grpSpPr>
            <a:xfrm>
              <a:off x="11177406" y="5891646"/>
              <a:ext cx="804793" cy="798631"/>
              <a:chOff x="4985288" y="1224585"/>
              <a:chExt cx="2546888" cy="2527388"/>
            </a:xfrm>
            <a:effectLst/>
          </p:grpSpPr>
          <p:sp>
            <p:nvSpPr>
              <p:cNvPr id="5" name="椭圆 16">
                <a:extLst>
                  <a:ext uri="{FF2B5EF4-FFF2-40B4-BE49-F238E27FC236}">
                    <a16:creationId xmlns:a16="http://schemas.microsoft.com/office/drawing/2014/main" id="{F324B112-0766-E2C8-2EB2-853DB8603333}"/>
                  </a:ext>
                </a:extLst>
              </p:cNvPr>
              <p:cNvSpPr/>
              <p:nvPr/>
            </p:nvSpPr>
            <p:spPr>
              <a:xfrm>
                <a:off x="5012590" y="1224585"/>
                <a:ext cx="2433780" cy="2433781"/>
              </a:xfrm>
              <a:prstGeom prst="ellipse">
                <a:avLst/>
              </a:prstGeom>
              <a:solidFill>
                <a:schemeClr val="tx1">
                  <a:alpha val="3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ea typeface="Adobe 仿宋 Std R" panose="02020400000000000000" pitchFamily="18" charset="-122"/>
                </a:endParaRPr>
              </a:p>
            </p:txBody>
          </p:sp>
          <p:sp>
            <p:nvSpPr>
              <p:cNvPr id="6" name="椭圆 17">
                <a:extLst>
                  <a:ext uri="{FF2B5EF4-FFF2-40B4-BE49-F238E27FC236}">
                    <a16:creationId xmlns:a16="http://schemas.microsoft.com/office/drawing/2014/main" id="{659D861F-96E8-B1F6-428C-E29F07C0943A}"/>
                  </a:ext>
                </a:extLst>
              </p:cNvPr>
              <p:cNvSpPr/>
              <p:nvPr/>
            </p:nvSpPr>
            <p:spPr>
              <a:xfrm>
                <a:off x="5098396" y="1265539"/>
                <a:ext cx="2433780" cy="2433781"/>
              </a:xfrm>
              <a:prstGeom prst="ellipse">
                <a:avLst/>
              </a:prstGeom>
              <a:solidFill>
                <a:schemeClr val="tx1">
                  <a:alpha val="4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ea typeface="Adobe 仿宋 Std R" panose="02020400000000000000" pitchFamily="18" charset="-122"/>
                </a:endParaRPr>
              </a:p>
            </p:txBody>
          </p:sp>
          <p:sp>
            <p:nvSpPr>
              <p:cNvPr id="8" name="椭圆 18">
                <a:extLst>
                  <a:ext uri="{FF2B5EF4-FFF2-40B4-BE49-F238E27FC236}">
                    <a16:creationId xmlns:a16="http://schemas.microsoft.com/office/drawing/2014/main" id="{8B05A0EC-9208-A3C1-708B-FAAB23A628CC}"/>
                  </a:ext>
                </a:extLst>
              </p:cNvPr>
              <p:cNvSpPr/>
              <p:nvPr/>
            </p:nvSpPr>
            <p:spPr>
              <a:xfrm>
                <a:off x="4985288" y="1318192"/>
                <a:ext cx="2433780" cy="2433781"/>
              </a:xfrm>
              <a:prstGeom prst="ellipse">
                <a:avLst/>
              </a:prstGeom>
              <a:solidFill>
                <a:schemeClr val="tx1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ea typeface="Adobe 仿宋 Std R" panose="02020400000000000000" pitchFamily="18" charset="-122"/>
                </a:endParaRPr>
              </a:p>
            </p:txBody>
          </p:sp>
        </p:grpSp>
        <p:sp>
          <p:nvSpPr>
            <p:cNvPr id="4" name="文本框 19">
              <a:extLst>
                <a:ext uri="{FF2B5EF4-FFF2-40B4-BE49-F238E27FC236}">
                  <a16:creationId xmlns:a16="http://schemas.microsoft.com/office/drawing/2014/main" id="{AD4E8D09-CC9F-C8BA-BDA2-5871795DD3E3}"/>
                </a:ext>
              </a:extLst>
            </p:cNvPr>
            <p:cNvSpPr txBox="1"/>
            <p:nvPr/>
          </p:nvSpPr>
          <p:spPr>
            <a:xfrm>
              <a:off x="11071972" y="5999063"/>
              <a:ext cx="1035745" cy="5537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000" b="1" dirty="0">
                  <a:solidFill>
                    <a:prstClr val="white"/>
                  </a:solidFill>
                  <a:latin typeface="Adobe 仿宋 Std R" panose="02020400000000000000" pitchFamily="18" charset="-122"/>
                  <a:ea typeface="Adobe 仿宋 Std R" panose="02020400000000000000" pitchFamily="18" charset="-122"/>
                </a:rPr>
                <a:t>14</a:t>
              </a:r>
              <a:endParaRPr lang="en-US" altLang="zh-CN" sz="2000" b="1" dirty="0">
                <a:solidFill>
                  <a:prstClr val="white"/>
                </a:solidFill>
                <a:latin typeface="Adobe 仿宋 Std R" panose="02020400000000000000" pitchFamily="18" charset="-122"/>
                <a:ea typeface="Adobe 仿宋 Std R" panose="02020400000000000000" pitchFamily="18" charset="-122"/>
              </a:endParaRPr>
            </a:p>
          </p:txBody>
        </p:sp>
      </p:grpSp>
      <p:pic>
        <p:nvPicPr>
          <p:cNvPr id="12" name="圖片 11">
            <a:extLst>
              <a:ext uri="{FF2B5EF4-FFF2-40B4-BE49-F238E27FC236}">
                <a16:creationId xmlns:a16="http://schemas.microsoft.com/office/drawing/2014/main" id="{DAFA7B1F-A7A5-D4F9-A010-4407E200CA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499" y="950175"/>
            <a:ext cx="5572903" cy="5391902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2E5F4F6F-D65F-8618-1F2D-B026F90CD3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987015"/>
            <a:ext cx="5635808" cy="1722318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98B5A496-7621-57C3-E967-0A75B29397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7103" y="2915452"/>
            <a:ext cx="5556274" cy="2486332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C71F7187-C58C-BBAC-4424-C779466F9FB5}"/>
              </a:ext>
            </a:extLst>
          </p:cNvPr>
          <p:cNvSpPr txBox="1"/>
          <p:nvPr/>
        </p:nvSpPr>
        <p:spPr>
          <a:xfrm>
            <a:off x="9708500" y="6358384"/>
            <a:ext cx="2282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rgbClr val="555555"/>
                </a:solidFill>
                <a:latin typeface="Noto Sans TC" panose="020B0800000000000000" pitchFamily="34" charset="-120"/>
                <a:ea typeface="Noto Sans TC" panose="020B0800000000000000" pitchFamily="34" charset="-120"/>
              </a:rPr>
              <a:t>參考手冊第</a:t>
            </a:r>
            <a:r>
              <a:rPr lang="en-US" altLang="zh-TW" dirty="0">
                <a:solidFill>
                  <a:srgbClr val="555555"/>
                </a:solidFill>
                <a:latin typeface="Noto Sans TC" panose="020B0800000000000000" pitchFamily="34" charset="-120"/>
                <a:ea typeface="Noto Sans TC" panose="020B0800000000000000" pitchFamily="34" charset="-120"/>
              </a:rPr>
              <a:t>13</a:t>
            </a:r>
            <a:r>
              <a:rPr lang="zh-TW" altLang="en-US" dirty="0">
                <a:solidFill>
                  <a:srgbClr val="555555"/>
                </a:solidFill>
                <a:latin typeface="Noto Sans TC" panose="020B0800000000000000" pitchFamily="34" charset="-120"/>
                <a:ea typeface="Noto Sans TC" panose="020B0800000000000000" pitchFamily="34" charset="-120"/>
              </a:rPr>
              <a:t>頁</a:t>
            </a:r>
            <a:endParaRPr lang="zh-TW" altLang="zh-TW" dirty="0">
              <a:solidFill>
                <a:srgbClr val="555555"/>
              </a:solidFill>
              <a:latin typeface="Noto Sans TC" panose="020B0800000000000000" pitchFamily="34" charset="-120"/>
              <a:ea typeface="Noto Sans TC" panose="020B08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00282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78B75E-5B9E-2777-3459-D34B18060D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>
            <a:extLst>
              <a:ext uri="{FF2B5EF4-FFF2-40B4-BE49-F238E27FC236}">
                <a16:creationId xmlns:a16="http://schemas.microsoft.com/office/drawing/2014/main" id="{3A4D50F5-6A94-C617-7490-BEFA7C7E13EB}"/>
              </a:ext>
            </a:extLst>
          </p:cNvPr>
          <p:cNvSpPr/>
          <p:nvPr/>
        </p:nvSpPr>
        <p:spPr>
          <a:xfrm>
            <a:off x="98156" y="96112"/>
            <a:ext cx="11995688" cy="6661149"/>
          </a:xfrm>
          <a:prstGeom prst="rect">
            <a:avLst/>
          </a:prstGeom>
          <a:noFill/>
          <a:ln w="63500" cmpd="thickThin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Adobe 仿宋 Std R" panose="02020400000000000000" pitchFamily="18" charset="-122"/>
            </a:endParaRPr>
          </a:p>
        </p:txBody>
      </p:sp>
      <p:grpSp>
        <p:nvGrpSpPr>
          <p:cNvPr id="37" name="组合 23">
            <a:extLst>
              <a:ext uri="{FF2B5EF4-FFF2-40B4-BE49-F238E27FC236}">
                <a16:creationId xmlns:a16="http://schemas.microsoft.com/office/drawing/2014/main" id="{38946F23-D2F3-BC03-C434-FA68FDFB385D}"/>
              </a:ext>
            </a:extLst>
          </p:cNvPr>
          <p:cNvGrpSpPr/>
          <p:nvPr/>
        </p:nvGrpSpPr>
        <p:grpSpPr>
          <a:xfrm>
            <a:off x="5087687" y="209245"/>
            <a:ext cx="2016626" cy="278698"/>
            <a:chOff x="7150100" y="4803775"/>
            <a:chExt cx="2317750" cy="668338"/>
          </a:xfrm>
        </p:grpSpPr>
        <p:sp>
          <p:nvSpPr>
            <p:cNvPr id="40" name="Freeform 31">
              <a:extLst>
                <a:ext uri="{FF2B5EF4-FFF2-40B4-BE49-F238E27FC236}">
                  <a16:creationId xmlns:a16="http://schemas.microsoft.com/office/drawing/2014/main" id="{B622702D-A9E2-56DD-979C-8D3176CD8183}"/>
                </a:ext>
              </a:extLst>
            </p:cNvPr>
            <p:cNvSpPr>
              <a:spLocks/>
            </p:cNvSpPr>
            <p:nvPr/>
          </p:nvSpPr>
          <p:spPr bwMode="auto">
            <a:xfrm>
              <a:off x="8074025" y="4803775"/>
              <a:ext cx="466725" cy="533400"/>
            </a:xfrm>
            <a:custGeom>
              <a:avLst/>
              <a:gdLst>
                <a:gd name="T0" fmla="*/ 60 w 124"/>
                <a:gd name="T1" fmla="*/ 95 h 140"/>
                <a:gd name="T2" fmla="*/ 41 w 124"/>
                <a:gd name="T3" fmla="*/ 42 h 140"/>
                <a:gd name="T4" fmla="*/ 84 w 124"/>
                <a:gd name="T5" fmla="*/ 42 h 140"/>
                <a:gd name="T6" fmla="*/ 65 w 124"/>
                <a:gd name="T7" fmla="*/ 95 h 140"/>
                <a:gd name="T8" fmla="*/ 124 w 124"/>
                <a:gd name="T9" fmla="*/ 140 h 140"/>
                <a:gd name="T10" fmla="*/ 62 w 124"/>
                <a:gd name="T11" fmla="*/ 98 h 140"/>
                <a:gd name="T12" fmla="*/ 0 w 124"/>
                <a:gd name="T13" fmla="*/ 140 h 140"/>
                <a:gd name="T14" fmla="*/ 60 w 124"/>
                <a:gd name="T15" fmla="*/ 95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40">
                  <a:moveTo>
                    <a:pt x="60" y="95"/>
                  </a:moveTo>
                  <a:cubicBezTo>
                    <a:pt x="49" y="80"/>
                    <a:pt x="40" y="61"/>
                    <a:pt x="41" y="42"/>
                  </a:cubicBezTo>
                  <a:cubicBezTo>
                    <a:pt x="44" y="0"/>
                    <a:pt x="81" y="0"/>
                    <a:pt x="84" y="42"/>
                  </a:cubicBezTo>
                  <a:cubicBezTo>
                    <a:pt x="85" y="61"/>
                    <a:pt x="76" y="80"/>
                    <a:pt x="65" y="95"/>
                  </a:cubicBezTo>
                  <a:cubicBezTo>
                    <a:pt x="80" y="114"/>
                    <a:pt x="100" y="135"/>
                    <a:pt x="124" y="140"/>
                  </a:cubicBezTo>
                  <a:cubicBezTo>
                    <a:pt x="102" y="139"/>
                    <a:pt x="77" y="117"/>
                    <a:pt x="62" y="98"/>
                  </a:cubicBezTo>
                  <a:cubicBezTo>
                    <a:pt x="48" y="117"/>
                    <a:pt x="23" y="139"/>
                    <a:pt x="0" y="140"/>
                  </a:cubicBezTo>
                  <a:cubicBezTo>
                    <a:pt x="24" y="135"/>
                    <a:pt x="45" y="114"/>
                    <a:pt x="60" y="95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Adobe 仿宋 Std R" panose="02020400000000000000" pitchFamily="18" charset="-122"/>
              </a:endParaRPr>
            </a:p>
          </p:txBody>
        </p:sp>
        <p:sp>
          <p:nvSpPr>
            <p:cNvPr id="41" name="Freeform 32">
              <a:extLst>
                <a:ext uri="{FF2B5EF4-FFF2-40B4-BE49-F238E27FC236}">
                  <a16:creationId xmlns:a16="http://schemas.microsoft.com/office/drawing/2014/main" id="{4A85AC43-2790-96C8-034E-2F8D4ECC2150}"/>
                </a:ext>
              </a:extLst>
            </p:cNvPr>
            <p:cNvSpPr>
              <a:spLocks/>
            </p:cNvSpPr>
            <p:nvPr/>
          </p:nvSpPr>
          <p:spPr bwMode="auto">
            <a:xfrm>
              <a:off x="8702675" y="5368925"/>
              <a:ext cx="765175" cy="22225"/>
            </a:xfrm>
            <a:custGeom>
              <a:avLst/>
              <a:gdLst>
                <a:gd name="T0" fmla="*/ 101 w 203"/>
                <a:gd name="T1" fmla="*/ 6 h 6"/>
                <a:gd name="T2" fmla="*/ 0 w 203"/>
                <a:gd name="T3" fmla="*/ 3 h 6"/>
                <a:gd name="T4" fmla="*/ 101 w 203"/>
                <a:gd name="T5" fmla="*/ 0 h 6"/>
                <a:gd name="T6" fmla="*/ 203 w 203"/>
                <a:gd name="T7" fmla="*/ 4 h 6"/>
                <a:gd name="T8" fmla="*/ 101 w 203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">
                  <a:moveTo>
                    <a:pt x="101" y="6"/>
                  </a:moveTo>
                  <a:cubicBezTo>
                    <a:pt x="68" y="6"/>
                    <a:pt x="34" y="6"/>
                    <a:pt x="0" y="3"/>
                  </a:cubicBezTo>
                  <a:cubicBezTo>
                    <a:pt x="35" y="0"/>
                    <a:pt x="68" y="0"/>
                    <a:pt x="101" y="0"/>
                  </a:cubicBezTo>
                  <a:cubicBezTo>
                    <a:pt x="134" y="0"/>
                    <a:pt x="168" y="1"/>
                    <a:pt x="203" y="4"/>
                  </a:cubicBezTo>
                  <a:cubicBezTo>
                    <a:pt x="166" y="6"/>
                    <a:pt x="101" y="6"/>
                    <a:pt x="101" y="6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Adobe 仿宋 Std R" panose="02020400000000000000" pitchFamily="18" charset="-122"/>
              </a:endParaRPr>
            </a:p>
          </p:txBody>
        </p:sp>
        <p:sp>
          <p:nvSpPr>
            <p:cNvPr id="42" name="Freeform 33">
              <a:extLst>
                <a:ext uri="{FF2B5EF4-FFF2-40B4-BE49-F238E27FC236}">
                  <a16:creationId xmlns:a16="http://schemas.microsoft.com/office/drawing/2014/main" id="{2E7D5953-D8E2-A047-4641-06A21378F0ED}"/>
                </a:ext>
              </a:extLst>
            </p:cNvPr>
            <p:cNvSpPr>
              <a:spLocks/>
            </p:cNvSpPr>
            <p:nvPr/>
          </p:nvSpPr>
          <p:spPr bwMode="auto">
            <a:xfrm>
              <a:off x="7150100" y="5368925"/>
              <a:ext cx="765175" cy="22225"/>
            </a:xfrm>
            <a:custGeom>
              <a:avLst/>
              <a:gdLst>
                <a:gd name="T0" fmla="*/ 102 w 203"/>
                <a:gd name="T1" fmla="*/ 6 h 6"/>
                <a:gd name="T2" fmla="*/ 203 w 203"/>
                <a:gd name="T3" fmla="*/ 3 h 6"/>
                <a:gd name="T4" fmla="*/ 102 w 203"/>
                <a:gd name="T5" fmla="*/ 0 h 6"/>
                <a:gd name="T6" fmla="*/ 0 w 203"/>
                <a:gd name="T7" fmla="*/ 4 h 6"/>
                <a:gd name="T8" fmla="*/ 102 w 203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">
                  <a:moveTo>
                    <a:pt x="102" y="6"/>
                  </a:moveTo>
                  <a:cubicBezTo>
                    <a:pt x="135" y="6"/>
                    <a:pt x="169" y="6"/>
                    <a:pt x="203" y="3"/>
                  </a:cubicBezTo>
                  <a:cubicBezTo>
                    <a:pt x="168" y="0"/>
                    <a:pt x="135" y="0"/>
                    <a:pt x="102" y="0"/>
                  </a:cubicBezTo>
                  <a:cubicBezTo>
                    <a:pt x="68" y="0"/>
                    <a:pt x="35" y="1"/>
                    <a:pt x="0" y="4"/>
                  </a:cubicBezTo>
                  <a:cubicBezTo>
                    <a:pt x="36" y="6"/>
                    <a:pt x="102" y="6"/>
                    <a:pt x="102" y="6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Adobe 仿宋 Std R" panose="02020400000000000000" pitchFamily="18" charset="-122"/>
              </a:endParaRPr>
            </a:p>
          </p:txBody>
        </p:sp>
        <p:sp>
          <p:nvSpPr>
            <p:cNvPr id="43" name="Freeform 34">
              <a:extLst>
                <a:ext uri="{FF2B5EF4-FFF2-40B4-BE49-F238E27FC236}">
                  <a16:creationId xmlns:a16="http://schemas.microsoft.com/office/drawing/2014/main" id="{1238F35C-BEAF-CFDA-E05E-72F8E1D82838}"/>
                </a:ext>
              </a:extLst>
            </p:cNvPr>
            <p:cNvSpPr>
              <a:spLocks/>
            </p:cNvSpPr>
            <p:nvPr/>
          </p:nvSpPr>
          <p:spPr bwMode="auto">
            <a:xfrm>
              <a:off x="7862888" y="5092700"/>
              <a:ext cx="893763" cy="379413"/>
            </a:xfrm>
            <a:custGeom>
              <a:avLst/>
              <a:gdLst>
                <a:gd name="T0" fmla="*/ 118 w 237"/>
                <a:gd name="T1" fmla="*/ 61 h 99"/>
                <a:gd name="T2" fmla="*/ 160 w 237"/>
                <a:gd name="T3" fmla="*/ 86 h 99"/>
                <a:gd name="T4" fmla="*/ 226 w 237"/>
                <a:gd name="T5" fmla="*/ 28 h 99"/>
                <a:gd name="T6" fmla="*/ 178 w 237"/>
                <a:gd name="T7" fmla="*/ 10 h 99"/>
                <a:gd name="T8" fmla="*/ 184 w 237"/>
                <a:gd name="T9" fmla="*/ 64 h 99"/>
                <a:gd name="T10" fmla="*/ 213 w 237"/>
                <a:gd name="T11" fmla="*/ 52 h 99"/>
                <a:gd name="T12" fmla="*/ 199 w 237"/>
                <a:gd name="T13" fmla="*/ 29 h 99"/>
                <a:gd name="T14" fmla="*/ 183 w 237"/>
                <a:gd name="T15" fmla="*/ 44 h 99"/>
                <a:gd name="T16" fmla="*/ 193 w 237"/>
                <a:gd name="T17" fmla="*/ 32 h 99"/>
                <a:gd name="T18" fmla="*/ 210 w 237"/>
                <a:gd name="T19" fmla="*/ 51 h 99"/>
                <a:gd name="T20" fmla="*/ 185 w 237"/>
                <a:gd name="T21" fmla="*/ 61 h 99"/>
                <a:gd name="T22" fmla="*/ 180 w 237"/>
                <a:gd name="T23" fmla="*/ 13 h 99"/>
                <a:gd name="T24" fmla="*/ 224 w 237"/>
                <a:gd name="T25" fmla="*/ 33 h 99"/>
                <a:gd name="T26" fmla="*/ 162 w 237"/>
                <a:gd name="T27" fmla="*/ 84 h 99"/>
                <a:gd name="T28" fmla="*/ 119 w 237"/>
                <a:gd name="T29" fmla="*/ 54 h 99"/>
                <a:gd name="T30" fmla="*/ 74 w 237"/>
                <a:gd name="T31" fmla="*/ 84 h 99"/>
                <a:gd name="T32" fmla="*/ 13 w 237"/>
                <a:gd name="T33" fmla="*/ 33 h 99"/>
                <a:gd name="T34" fmla="*/ 57 w 237"/>
                <a:gd name="T35" fmla="*/ 13 h 99"/>
                <a:gd name="T36" fmla="*/ 52 w 237"/>
                <a:gd name="T37" fmla="*/ 61 h 99"/>
                <a:gd name="T38" fmla="*/ 27 w 237"/>
                <a:gd name="T39" fmla="*/ 51 h 99"/>
                <a:gd name="T40" fmla="*/ 44 w 237"/>
                <a:gd name="T41" fmla="*/ 32 h 99"/>
                <a:gd name="T42" fmla="*/ 54 w 237"/>
                <a:gd name="T43" fmla="*/ 44 h 99"/>
                <a:gd name="T44" fmla="*/ 37 w 237"/>
                <a:gd name="T45" fmla="*/ 29 h 99"/>
                <a:gd name="T46" fmla="*/ 24 w 237"/>
                <a:gd name="T47" fmla="*/ 52 h 99"/>
                <a:gd name="T48" fmla="*/ 53 w 237"/>
                <a:gd name="T49" fmla="*/ 64 h 99"/>
                <a:gd name="T50" fmla="*/ 59 w 237"/>
                <a:gd name="T51" fmla="*/ 10 h 99"/>
                <a:gd name="T52" fmla="*/ 11 w 237"/>
                <a:gd name="T53" fmla="*/ 28 h 99"/>
                <a:gd name="T54" fmla="*/ 76 w 237"/>
                <a:gd name="T55" fmla="*/ 86 h 99"/>
                <a:gd name="T56" fmla="*/ 118 w 237"/>
                <a:gd name="T57" fmla="*/ 61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37" h="99">
                  <a:moveTo>
                    <a:pt x="118" y="61"/>
                  </a:moveTo>
                  <a:cubicBezTo>
                    <a:pt x="129" y="73"/>
                    <a:pt x="144" y="82"/>
                    <a:pt x="160" y="86"/>
                  </a:cubicBezTo>
                  <a:cubicBezTo>
                    <a:pt x="216" y="99"/>
                    <a:pt x="237" y="56"/>
                    <a:pt x="226" y="28"/>
                  </a:cubicBezTo>
                  <a:cubicBezTo>
                    <a:pt x="219" y="8"/>
                    <a:pt x="196" y="0"/>
                    <a:pt x="178" y="10"/>
                  </a:cubicBezTo>
                  <a:cubicBezTo>
                    <a:pt x="157" y="22"/>
                    <a:pt x="160" y="56"/>
                    <a:pt x="184" y="64"/>
                  </a:cubicBezTo>
                  <a:cubicBezTo>
                    <a:pt x="194" y="68"/>
                    <a:pt x="208" y="65"/>
                    <a:pt x="213" y="52"/>
                  </a:cubicBezTo>
                  <a:cubicBezTo>
                    <a:pt x="216" y="42"/>
                    <a:pt x="209" y="31"/>
                    <a:pt x="199" y="29"/>
                  </a:cubicBezTo>
                  <a:cubicBezTo>
                    <a:pt x="190" y="27"/>
                    <a:pt x="181" y="34"/>
                    <a:pt x="183" y="44"/>
                  </a:cubicBezTo>
                  <a:cubicBezTo>
                    <a:pt x="183" y="41"/>
                    <a:pt x="185" y="33"/>
                    <a:pt x="193" y="32"/>
                  </a:cubicBezTo>
                  <a:cubicBezTo>
                    <a:pt x="204" y="30"/>
                    <a:pt x="213" y="42"/>
                    <a:pt x="210" y="51"/>
                  </a:cubicBezTo>
                  <a:cubicBezTo>
                    <a:pt x="207" y="63"/>
                    <a:pt x="194" y="64"/>
                    <a:pt x="185" y="61"/>
                  </a:cubicBezTo>
                  <a:cubicBezTo>
                    <a:pt x="164" y="53"/>
                    <a:pt x="161" y="24"/>
                    <a:pt x="180" y="13"/>
                  </a:cubicBezTo>
                  <a:cubicBezTo>
                    <a:pt x="197" y="3"/>
                    <a:pt x="219" y="13"/>
                    <a:pt x="224" y="33"/>
                  </a:cubicBezTo>
                  <a:cubicBezTo>
                    <a:pt x="231" y="59"/>
                    <a:pt x="212" y="96"/>
                    <a:pt x="162" y="84"/>
                  </a:cubicBezTo>
                  <a:cubicBezTo>
                    <a:pt x="146" y="80"/>
                    <a:pt x="127" y="69"/>
                    <a:pt x="119" y="54"/>
                  </a:cubicBezTo>
                  <a:cubicBezTo>
                    <a:pt x="109" y="69"/>
                    <a:pt x="92" y="80"/>
                    <a:pt x="74" y="84"/>
                  </a:cubicBezTo>
                  <a:cubicBezTo>
                    <a:pt x="25" y="96"/>
                    <a:pt x="6" y="59"/>
                    <a:pt x="13" y="33"/>
                  </a:cubicBezTo>
                  <a:cubicBezTo>
                    <a:pt x="18" y="13"/>
                    <a:pt x="40" y="3"/>
                    <a:pt x="57" y="13"/>
                  </a:cubicBezTo>
                  <a:cubicBezTo>
                    <a:pt x="75" y="24"/>
                    <a:pt x="73" y="53"/>
                    <a:pt x="52" y="61"/>
                  </a:cubicBezTo>
                  <a:cubicBezTo>
                    <a:pt x="43" y="64"/>
                    <a:pt x="30" y="63"/>
                    <a:pt x="27" y="51"/>
                  </a:cubicBezTo>
                  <a:cubicBezTo>
                    <a:pt x="24" y="42"/>
                    <a:pt x="33" y="30"/>
                    <a:pt x="44" y="32"/>
                  </a:cubicBezTo>
                  <a:cubicBezTo>
                    <a:pt x="52" y="33"/>
                    <a:pt x="54" y="41"/>
                    <a:pt x="54" y="44"/>
                  </a:cubicBezTo>
                  <a:cubicBezTo>
                    <a:pt x="56" y="34"/>
                    <a:pt x="47" y="27"/>
                    <a:pt x="37" y="29"/>
                  </a:cubicBezTo>
                  <a:cubicBezTo>
                    <a:pt x="28" y="31"/>
                    <a:pt x="21" y="42"/>
                    <a:pt x="24" y="52"/>
                  </a:cubicBezTo>
                  <a:cubicBezTo>
                    <a:pt x="29" y="65"/>
                    <a:pt x="43" y="68"/>
                    <a:pt x="53" y="64"/>
                  </a:cubicBezTo>
                  <a:cubicBezTo>
                    <a:pt x="77" y="56"/>
                    <a:pt x="80" y="22"/>
                    <a:pt x="59" y="10"/>
                  </a:cubicBezTo>
                  <a:cubicBezTo>
                    <a:pt x="41" y="0"/>
                    <a:pt x="18" y="8"/>
                    <a:pt x="11" y="28"/>
                  </a:cubicBezTo>
                  <a:cubicBezTo>
                    <a:pt x="0" y="56"/>
                    <a:pt x="21" y="99"/>
                    <a:pt x="76" y="86"/>
                  </a:cubicBezTo>
                  <a:cubicBezTo>
                    <a:pt x="92" y="82"/>
                    <a:pt x="108" y="73"/>
                    <a:pt x="118" y="61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Adobe 仿宋 Std R" panose="02020400000000000000" pitchFamily="18" charset="-122"/>
              </a:endParaRPr>
            </a:p>
          </p:txBody>
        </p:sp>
      </p:grpSp>
      <p:sp>
        <p:nvSpPr>
          <p:cNvPr id="45" name="文本框 28">
            <a:extLst>
              <a:ext uri="{FF2B5EF4-FFF2-40B4-BE49-F238E27FC236}">
                <a16:creationId xmlns:a16="http://schemas.microsoft.com/office/drawing/2014/main" id="{661BBA46-4583-6C9A-518A-B50D812A22C3}"/>
              </a:ext>
            </a:extLst>
          </p:cNvPr>
          <p:cNvSpPr txBox="1"/>
          <p:nvPr/>
        </p:nvSpPr>
        <p:spPr>
          <a:xfrm>
            <a:off x="4784039" y="562506"/>
            <a:ext cx="26802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spcBef>
                <a:spcPct val="0"/>
              </a:spcBef>
              <a:defRPr sz="3200" b="1">
                <a:solidFill>
                  <a:srgbClr val="262626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u Gothic UI Semibold" panose="020B0700000000000000" pitchFamily="34" charset="-128"/>
                <a:ea typeface="Yu Gothic UI Semibold" panose="020B0700000000000000" pitchFamily="34" charset="-128"/>
              </a:defRPr>
            </a:lvl1pPr>
          </a:lstStyle>
          <a:p>
            <a:r>
              <a:rPr lang="zh-TW" altLang="en-US" dirty="0">
                <a:effectLst/>
              </a:rPr>
              <a:t>工作內容</a:t>
            </a:r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C721D5F9-6896-84DE-BB1B-347484058C53}"/>
              </a:ext>
            </a:extLst>
          </p:cNvPr>
          <p:cNvSpPr/>
          <p:nvPr/>
        </p:nvSpPr>
        <p:spPr>
          <a:xfrm>
            <a:off x="538843" y="1396093"/>
            <a:ext cx="11443356" cy="51261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F2256D8F-DD02-F050-3C1E-953A6F83C7AB}"/>
              </a:ext>
            </a:extLst>
          </p:cNvPr>
          <p:cNvSpPr txBox="1"/>
          <p:nvPr/>
        </p:nvSpPr>
        <p:spPr>
          <a:xfrm>
            <a:off x="427839" y="6342077"/>
            <a:ext cx="22827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rgbClr val="555555"/>
                </a:solidFill>
                <a:latin typeface="Noto Sans TC" panose="020B0800000000000000" pitchFamily="34" charset="-120"/>
                <a:ea typeface="Noto Sans TC" panose="020B0800000000000000" pitchFamily="34" charset="-120"/>
              </a:rPr>
              <a:t>報告人</a:t>
            </a:r>
            <a:r>
              <a:rPr lang="en-US" altLang="zh-TW" sz="2400" dirty="0">
                <a:solidFill>
                  <a:srgbClr val="555555"/>
                </a:solidFill>
                <a:latin typeface="Noto Sans TC" panose="020B0800000000000000" pitchFamily="34" charset="-120"/>
                <a:ea typeface="Noto Sans TC" panose="020B0800000000000000" pitchFamily="34" charset="-120"/>
              </a:rPr>
              <a:t>:</a:t>
            </a:r>
            <a:r>
              <a:rPr lang="zh-TW" altLang="zh-TW" sz="2400" dirty="0">
                <a:solidFill>
                  <a:srgbClr val="555555"/>
                </a:solidFill>
                <a:latin typeface="Noto Sans TC" panose="020B0800000000000000" pitchFamily="34" charset="-120"/>
                <a:ea typeface="Noto Sans TC" panose="020B0800000000000000" pitchFamily="34" charset="-120"/>
              </a:rPr>
              <a:t>郭宥妍</a:t>
            </a:r>
          </a:p>
        </p:txBody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id="{E025BAFB-0AD9-2C28-993E-98C1E5A94B73}"/>
              </a:ext>
            </a:extLst>
          </p:cNvPr>
          <p:cNvGrpSpPr/>
          <p:nvPr/>
        </p:nvGrpSpPr>
        <p:grpSpPr>
          <a:xfrm>
            <a:off x="11359373" y="6113252"/>
            <a:ext cx="748344" cy="577025"/>
            <a:chOff x="11071972" y="5891646"/>
            <a:chExt cx="1035745" cy="798631"/>
          </a:xfrm>
        </p:grpSpPr>
        <p:grpSp>
          <p:nvGrpSpPr>
            <p:cNvPr id="10" name="组合 15">
              <a:extLst>
                <a:ext uri="{FF2B5EF4-FFF2-40B4-BE49-F238E27FC236}">
                  <a16:creationId xmlns:a16="http://schemas.microsoft.com/office/drawing/2014/main" id="{714B19FC-177A-8B87-FEA8-7543A8C98476}"/>
                </a:ext>
              </a:extLst>
            </p:cNvPr>
            <p:cNvGrpSpPr/>
            <p:nvPr/>
          </p:nvGrpSpPr>
          <p:grpSpPr>
            <a:xfrm>
              <a:off x="11177406" y="5891646"/>
              <a:ext cx="804793" cy="798631"/>
              <a:chOff x="4985288" y="1224585"/>
              <a:chExt cx="2546888" cy="2527388"/>
            </a:xfrm>
            <a:effectLst/>
          </p:grpSpPr>
          <p:sp>
            <p:nvSpPr>
              <p:cNvPr id="12" name="椭圆 16">
                <a:extLst>
                  <a:ext uri="{FF2B5EF4-FFF2-40B4-BE49-F238E27FC236}">
                    <a16:creationId xmlns:a16="http://schemas.microsoft.com/office/drawing/2014/main" id="{F3291619-DC2D-57EA-A96A-150E03436A0F}"/>
                  </a:ext>
                </a:extLst>
              </p:cNvPr>
              <p:cNvSpPr/>
              <p:nvPr/>
            </p:nvSpPr>
            <p:spPr>
              <a:xfrm>
                <a:off x="5012590" y="1224585"/>
                <a:ext cx="2433780" cy="2433781"/>
              </a:xfrm>
              <a:prstGeom prst="ellipse">
                <a:avLst/>
              </a:prstGeom>
              <a:solidFill>
                <a:schemeClr val="tx1">
                  <a:alpha val="3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ea typeface="Adobe 仿宋 Std R" panose="02020400000000000000" pitchFamily="18" charset="-122"/>
                </a:endParaRPr>
              </a:p>
            </p:txBody>
          </p:sp>
          <p:sp>
            <p:nvSpPr>
              <p:cNvPr id="14" name="椭圆 17">
                <a:extLst>
                  <a:ext uri="{FF2B5EF4-FFF2-40B4-BE49-F238E27FC236}">
                    <a16:creationId xmlns:a16="http://schemas.microsoft.com/office/drawing/2014/main" id="{3EDB2668-EC80-34FD-F7CE-A21323FA3B9D}"/>
                  </a:ext>
                </a:extLst>
              </p:cNvPr>
              <p:cNvSpPr/>
              <p:nvPr/>
            </p:nvSpPr>
            <p:spPr>
              <a:xfrm>
                <a:off x="5098396" y="1265539"/>
                <a:ext cx="2433780" cy="2433781"/>
              </a:xfrm>
              <a:prstGeom prst="ellipse">
                <a:avLst/>
              </a:prstGeom>
              <a:solidFill>
                <a:schemeClr val="tx1">
                  <a:alpha val="4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ea typeface="Adobe 仿宋 Std R" panose="02020400000000000000" pitchFamily="18" charset="-122"/>
                </a:endParaRPr>
              </a:p>
            </p:txBody>
          </p:sp>
          <p:sp>
            <p:nvSpPr>
              <p:cNvPr id="15" name="椭圆 18">
                <a:extLst>
                  <a:ext uri="{FF2B5EF4-FFF2-40B4-BE49-F238E27FC236}">
                    <a16:creationId xmlns:a16="http://schemas.microsoft.com/office/drawing/2014/main" id="{57D837A6-8785-38BB-8332-AB85E4D3E479}"/>
                  </a:ext>
                </a:extLst>
              </p:cNvPr>
              <p:cNvSpPr/>
              <p:nvPr/>
            </p:nvSpPr>
            <p:spPr>
              <a:xfrm>
                <a:off x="4985288" y="1318192"/>
                <a:ext cx="2433780" cy="2433781"/>
              </a:xfrm>
              <a:prstGeom prst="ellipse">
                <a:avLst/>
              </a:prstGeom>
              <a:solidFill>
                <a:schemeClr val="tx1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ea typeface="Adobe 仿宋 Std R" panose="02020400000000000000" pitchFamily="18" charset="-122"/>
                </a:endParaRPr>
              </a:p>
            </p:txBody>
          </p:sp>
        </p:grpSp>
        <p:sp>
          <p:nvSpPr>
            <p:cNvPr id="11" name="文本框 19">
              <a:extLst>
                <a:ext uri="{FF2B5EF4-FFF2-40B4-BE49-F238E27FC236}">
                  <a16:creationId xmlns:a16="http://schemas.microsoft.com/office/drawing/2014/main" id="{42F889A4-E434-90E9-2292-E3C3DC7F1579}"/>
                </a:ext>
              </a:extLst>
            </p:cNvPr>
            <p:cNvSpPr txBox="1"/>
            <p:nvPr/>
          </p:nvSpPr>
          <p:spPr>
            <a:xfrm>
              <a:off x="11071972" y="5999063"/>
              <a:ext cx="1035745" cy="5537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000" b="1" dirty="0">
                  <a:solidFill>
                    <a:prstClr val="white"/>
                  </a:solidFill>
                  <a:latin typeface="Adobe 仿宋 Std R" panose="02020400000000000000" pitchFamily="18" charset="-122"/>
                  <a:ea typeface="Adobe 仿宋 Std R" panose="02020400000000000000" pitchFamily="18" charset="-122"/>
                </a:rPr>
                <a:t>15</a:t>
              </a:r>
              <a:endParaRPr lang="en-US" altLang="zh-CN" sz="2000" b="1" dirty="0">
                <a:solidFill>
                  <a:prstClr val="white"/>
                </a:solidFill>
                <a:latin typeface="Adobe 仿宋 Std R" panose="02020400000000000000" pitchFamily="18" charset="-122"/>
                <a:ea typeface="Adobe 仿宋 Std R" panose="02020400000000000000" pitchFamily="18" charset="-122"/>
              </a:endParaRPr>
            </a:p>
          </p:txBody>
        </p:sp>
      </p:grpSp>
      <p:pic>
        <p:nvPicPr>
          <p:cNvPr id="5" name="圖片 4">
            <a:extLst>
              <a:ext uri="{FF2B5EF4-FFF2-40B4-BE49-F238E27FC236}">
                <a16:creationId xmlns:a16="http://schemas.microsoft.com/office/drawing/2014/main" id="{4EC66D3C-9653-FB5A-A951-390B9F18C6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1206" y="1525327"/>
            <a:ext cx="8557450" cy="4665536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D3F2109E-53BA-E0D8-E513-34E149C73613}"/>
              </a:ext>
            </a:extLst>
          </p:cNvPr>
          <p:cNvSpPr txBox="1"/>
          <p:nvPr/>
        </p:nvSpPr>
        <p:spPr>
          <a:xfrm>
            <a:off x="9708500" y="6358384"/>
            <a:ext cx="2282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rgbClr val="555555"/>
                </a:solidFill>
                <a:latin typeface="Noto Sans TC" panose="020B0800000000000000" pitchFamily="34" charset="-120"/>
                <a:ea typeface="Noto Sans TC" panose="020B0800000000000000" pitchFamily="34" charset="-120"/>
              </a:rPr>
              <a:t>參考手冊第</a:t>
            </a:r>
            <a:r>
              <a:rPr lang="en-US" altLang="zh-TW" dirty="0">
                <a:solidFill>
                  <a:srgbClr val="555555"/>
                </a:solidFill>
                <a:latin typeface="Noto Sans TC" panose="020B0800000000000000" pitchFamily="34" charset="-120"/>
                <a:ea typeface="Noto Sans TC" panose="020B0800000000000000" pitchFamily="34" charset="-120"/>
              </a:rPr>
              <a:t>14</a:t>
            </a:r>
            <a:r>
              <a:rPr lang="zh-TW" altLang="en-US" dirty="0">
                <a:solidFill>
                  <a:srgbClr val="555555"/>
                </a:solidFill>
                <a:latin typeface="Noto Sans TC" panose="020B0800000000000000" pitchFamily="34" charset="-120"/>
                <a:ea typeface="Noto Sans TC" panose="020B0800000000000000" pitchFamily="34" charset="-120"/>
              </a:rPr>
              <a:t>頁</a:t>
            </a:r>
            <a:endParaRPr lang="zh-TW" altLang="zh-TW" dirty="0">
              <a:solidFill>
                <a:srgbClr val="555555"/>
              </a:solidFill>
              <a:latin typeface="Noto Sans TC" panose="020B0800000000000000" pitchFamily="34" charset="-120"/>
              <a:ea typeface="Noto Sans TC" panose="020B08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908155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7903E0-FA9A-CE0A-A07D-B976C973B0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>
            <a:extLst>
              <a:ext uri="{FF2B5EF4-FFF2-40B4-BE49-F238E27FC236}">
                <a16:creationId xmlns:a16="http://schemas.microsoft.com/office/drawing/2014/main" id="{C0118519-5476-47D4-7B04-ECF0C2203F96}"/>
              </a:ext>
            </a:extLst>
          </p:cNvPr>
          <p:cNvSpPr/>
          <p:nvPr/>
        </p:nvSpPr>
        <p:spPr>
          <a:xfrm>
            <a:off x="98156" y="96112"/>
            <a:ext cx="11995688" cy="6661149"/>
          </a:xfrm>
          <a:prstGeom prst="rect">
            <a:avLst/>
          </a:prstGeom>
          <a:noFill/>
          <a:ln w="63500" cmpd="thickThin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Adobe 仿宋 Std R" panose="02020400000000000000" pitchFamily="18" charset="-122"/>
            </a:endParaRPr>
          </a:p>
        </p:txBody>
      </p:sp>
      <p:grpSp>
        <p:nvGrpSpPr>
          <p:cNvPr id="37" name="组合 23">
            <a:extLst>
              <a:ext uri="{FF2B5EF4-FFF2-40B4-BE49-F238E27FC236}">
                <a16:creationId xmlns:a16="http://schemas.microsoft.com/office/drawing/2014/main" id="{30445873-F2F6-977F-3E63-74F133C023EA}"/>
              </a:ext>
            </a:extLst>
          </p:cNvPr>
          <p:cNvGrpSpPr/>
          <p:nvPr/>
        </p:nvGrpSpPr>
        <p:grpSpPr>
          <a:xfrm>
            <a:off x="5087687" y="209245"/>
            <a:ext cx="2016626" cy="278698"/>
            <a:chOff x="7150100" y="4803775"/>
            <a:chExt cx="2317750" cy="668338"/>
          </a:xfrm>
        </p:grpSpPr>
        <p:sp>
          <p:nvSpPr>
            <p:cNvPr id="40" name="Freeform 31">
              <a:extLst>
                <a:ext uri="{FF2B5EF4-FFF2-40B4-BE49-F238E27FC236}">
                  <a16:creationId xmlns:a16="http://schemas.microsoft.com/office/drawing/2014/main" id="{6B1709E8-E032-A80E-AC64-123EB7A8CE9D}"/>
                </a:ext>
              </a:extLst>
            </p:cNvPr>
            <p:cNvSpPr>
              <a:spLocks/>
            </p:cNvSpPr>
            <p:nvPr/>
          </p:nvSpPr>
          <p:spPr bwMode="auto">
            <a:xfrm>
              <a:off x="8074025" y="4803775"/>
              <a:ext cx="466725" cy="533400"/>
            </a:xfrm>
            <a:custGeom>
              <a:avLst/>
              <a:gdLst>
                <a:gd name="T0" fmla="*/ 60 w 124"/>
                <a:gd name="T1" fmla="*/ 95 h 140"/>
                <a:gd name="T2" fmla="*/ 41 w 124"/>
                <a:gd name="T3" fmla="*/ 42 h 140"/>
                <a:gd name="T4" fmla="*/ 84 w 124"/>
                <a:gd name="T5" fmla="*/ 42 h 140"/>
                <a:gd name="T6" fmla="*/ 65 w 124"/>
                <a:gd name="T7" fmla="*/ 95 h 140"/>
                <a:gd name="T8" fmla="*/ 124 w 124"/>
                <a:gd name="T9" fmla="*/ 140 h 140"/>
                <a:gd name="T10" fmla="*/ 62 w 124"/>
                <a:gd name="T11" fmla="*/ 98 h 140"/>
                <a:gd name="T12" fmla="*/ 0 w 124"/>
                <a:gd name="T13" fmla="*/ 140 h 140"/>
                <a:gd name="T14" fmla="*/ 60 w 124"/>
                <a:gd name="T15" fmla="*/ 95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40">
                  <a:moveTo>
                    <a:pt x="60" y="95"/>
                  </a:moveTo>
                  <a:cubicBezTo>
                    <a:pt x="49" y="80"/>
                    <a:pt x="40" y="61"/>
                    <a:pt x="41" y="42"/>
                  </a:cubicBezTo>
                  <a:cubicBezTo>
                    <a:pt x="44" y="0"/>
                    <a:pt x="81" y="0"/>
                    <a:pt x="84" y="42"/>
                  </a:cubicBezTo>
                  <a:cubicBezTo>
                    <a:pt x="85" y="61"/>
                    <a:pt x="76" y="80"/>
                    <a:pt x="65" y="95"/>
                  </a:cubicBezTo>
                  <a:cubicBezTo>
                    <a:pt x="80" y="114"/>
                    <a:pt x="100" y="135"/>
                    <a:pt x="124" y="140"/>
                  </a:cubicBezTo>
                  <a:cubicBezTo>
                    <a:pt x="102" y="139"/>
                    <a:pt x="77" y="117"/>
                    <a:pt x="62" y="98"/>
                  </a:cubicBezTo>
                  <a:cubicBezTo>
                    <a:pt x="48" y="117"/>
                    <a:pt x="23" y="139"/>
                    <a:pt x="0" y="140"/>
                  </a:cubicBezTo>
                  <a:cubicBezTo>
                    <a:pt x="24" y="135"/>
                    <a:pt x="45" y="114"/>
                    <a:pt x="60" y="95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Adobe 仿宋 Std R" panose="02020400000000000000" pitchFamily="18" charset="-122"/>
              </a:endParaRPr>
            </a:p>
          </p:txBody>
        </p:sp>
        <p:sp>
          <p:nvSpPr>
            <p:cNvPr id="41" name="Freeform 32">
              <a:extLst>
                <a:ext uri="{FF2B5EF4-FFF2-40B4-BE49-F238E27FC236}">
                  <a16:creationId xmlns:a16="http://schemas.microsoft.com/office/drawing/2014/main" id="{CCA0E046-B5BF-D3DD-97DC-35FF245E3784}"/>
                </a:ext>
              </a:extLst>
            </p:cNvPr>
            <p:cNvSpPr>
              <a:spLocks/>
            </p:cNvSpPr>
            <p:nvPr/>
          </p:nvSpPr>
          <p:spPr bwMode="auto">
            <a:xfrm>
              <a:off x="8702675" y="5368925"/>
              <a:ext cx="765175" cy="22225"/>
            </a:xfrm>
            <a:custGeom>
              <a:avLst/>
              <a:gdLst>
                <a:gd name="T0" fmla="*/ 101 w 203"/>
                <a:gd name="T1" fmla="*/ 6 h 6"/>
                <a:gd name="T2" fmla="*/ 0 w 203"/>
                <a:gd name="T3" fmla="*/ 3 h 6"/>
                <a:gd name="T4" fmla="*/ 101 w 203"/>
                <a:gd name="T5" fmla="*/ 0 h 6"/>
                <a:gd name="T6" fmla="*/ 203 w 203"/>
                <a:gd name="T7" fmla="*/ 4 h 6"/>
                <a:gd name="T8" fmla="*/ 101 w 203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">
                  <a:moveTo>
                    <a:pt x="101" y="6"/>
                  </a:moveTo>
                  <a:cubicBezTo>
                    <a:pt x="68" y="6"/>
                    <a:pt x="34" y="6"/>
                    <a:pt x="0" y="3"/>
                  </a:cubicBezTo>
                  <a:cubicBezTo>
                    <a:pt x="35" y="0"/>
                    <a:pt x="68" y="0"/>
                    <a:pt x="101" y="0"/>
                  </a:cubicBezTo>
                  <a:cubicBezTo>
                    <a:pt x="134" y="0"/>
                    <a:pt x="168" y="1"/>
                    <a:pt x="203" y="4"/>
                  </a:cubicBezTo>
                  <a:cubicBezTo>
                    <a:pt x="166" y="6"/>
                    <a:pt x="101" y="6"/>
                    <a:pt x="101" y="6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Adobe 仿宋 Std R" panose="02020400000000000000" pitchFamily="18" charset="-122"/>
              </a:endParaRPr>
            </a:p>
          </p:txBody>
        </p:sp>
        <p:sp>
          <p:nvSpPr>
            <p:cNvPr id="42" name="Freeform 33">
              <a:extLst>
                <a:ext uri="{FF2B5EF4-FFF2-40B4-BE49-F238E27FC236}">
                  <a16:creationId xmlns:a16="http://schemas.microsoft.com/office/drawing/2014/main" id="{6FA72ADD-C92E-DBA7-C453-9C7DABED9064}"/>
                </a:ext>
              </a:extLst>
            </p:cNvPr>
            <p:cNvSpPr>
              <a:spLocks/>
            </p:cNvSpPr>
            <p:nvPr/>
          </p:nvSpPr>
          <p:spPr bwMode="auto">
            <a:xfrm>
              <a:off x="7150100" y="5368925"/>
              <a:ext cx="765175" cy="22225"/>
            </a:xfrm>
            <a:custGeom>
              <a:avLst/>
              <a:gdLst>
                <a:gd name="T0" fmla="*/ 102 w 203"/>
                <a:gd name="T1" fmla="*/ 6 h 6"/>
                <a:gd name="T2" fmla="*/ 203 w 203"/>
                <a:gd name="T3" fmla="*/ 3 h 6"/>
                <a:gd name="T4" fmla="*/ 102 w 203"/>
                <a:gd name="T5" fmla="*/ 0 h 6"/>
                <a:gd name="T6" fmla="*/ 0 w 203"/>
                <a:gd name="T7" fmla="*/ 4 h 6"/>
                <a:gd name="T8" fmla="*/ 102 w 203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">
                  <a:moveTo>
                    <a:pt x="102" y="6"/>
                  </a:moveTo>
                  <a:cubicBezTo>
                    <a:pt x="135" y="6"/>
                    <a:pt x="169" y="6"/>
                    <a:pt x="203" y="3"/>
                  </a:cubicBezTo>
                  <a:cubicBezTo>
                    <a:pt x="168" y="0"/>
                    <a:pt x="135" y="0"/>
                    <a:pt x="102" y="0"/>
                  </a:cubicBezTo>
                  <a:cubicBezTo>
                    <a:pt x="68" y="0"/>
                    <a:pt x="35" y="1"/>
                    <a:pt x="0" y="4"/>
                  </a:cubicBezTo>
                  <a:cubicBezTo>
                    <a:pt x="36" y="6"/>
                    <a:pt x="102" y="6"/>
                    <a:pt x="102" y="6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Adobe 仿宋 Std R" panose="02020400000000000000" pitchFamily="18" charset="-122"/>
              </a:endParaRPr>
            </a:p>
          </p:txBody>
        </p:sp>
        <p:sp>
          <p:nvSpPr>
            <p:cNvPr id="43" name="Freeform 34">
              <a:extLst>
                <a:ext uri="{FF2B5EF4-FFF2-40B4-BE49-F238E27FC236}">
                  <a16:creationId xmlns:a16="http://schemas.microsoft.com/office/drawing/2014/main" id="{A37AFDEC-5ADA-927B-DDA1-DE8FB1C69C7C}"/>
                </a:ext>
              </a:extLst>
            </p:cNvPr>
            <p:cNvSpPr>
              <a:spLocks/>
            </p:cNvSpPr>
            <p:nvPr/>
          </p:nvSpPr>
          <p:spPr bwMode="auto">
            <a:xfrm>
              <a:off x="7862888" y="5092700"/>
              <a:ext cx="893763" cy="379413"/>
            </a:xfrm>
            <a:custGeom>
              <a:avLst/>
              <a:gdLst>
                <a:gd name="T0" fmla="*/ 118 w 237"/>
                <a:gd name="T1" fmla="*/ 61 h 99"/>
                <a:gd name="T2" fmla="*/ 160 w 237"/>
                <a:gd name="T3" fmla="*/ 86 h 99"/>
                <a:gd name="T4" fmla="*/ 226 w 237"/>
                <a:gd name="T5" fmla="*/ 28 h 99"/>
                <a:gd name="T6" fmla="*/ 178 w 237"/>
                <a:gd name="T7" fmla="*/ 10 h 99"/>
                <a:gd name="T8" fmla="*/ 184 w 237"/>
                <a:gd name="T9" fmla="*/ 64 h 99"/>
                <a:gd name="T10" fmla="*/ 213 w 237"/>
                <a:gd name="T11" fmla="*/ 52 h 99"/>
                <a:gd name="T12" fmla="*/ 199 w 237"/>
                <a:gd name="T13" fmla="*/ 29 h 99"/>
                <a:gd name="T14" fmla="*/ 183 w 237"/>
                <a:gd name="T15" fmla="*/ 44 h 99"/>
                <a:gd name="T16" fmla="*/ 193 w 237"/>
                <a:gd name="T17" fmla="*/ 32 h 99"/>
                <a:gd name="T18" fmla="*/ 210 w 237"/>
                <a:gd name="T19" fmla="*/ 51 h 99"/>
                <a:gd name="T20" fmla="*/ 185 w 237"/>
                <a:gd name="T21" fmla="*/ 61 h 99"/>
                <a:gd name="T22" fmla="*/ 180 w 237"/>
                <a:gd name="T23" fmla="*/ 13 h 99"/>
                <a:gd name="T24" fmla="*/ 224 w 237"/>
                <a:gd name="T25" fmla="*/ 33 h 99"/>
                <a:gd name="T26" fmla="*/ 162 w 237"/>
                <a:gd name="T27" fmla="*/ 84 h 99"/>
                <a:gd name="T28" fmla="*/ 119 w 237"/>
                <a:gd name="T29" fmla="*/ 54 h 99"/>
                <a:gd name="T30" fmla="*/ 74 w 237"/>
                <a:gd name="T31" fmla="*/ 84 h 99"/>
                <a:gd name="T32" fmla="*/ 13 w 237"/>
                <a:gd name="T33" fmla="*/ 33 h 99"/>
                <a:gd name="T34" fmla="*/ 57 w 237"/>
                <a:gd name="T35" fmla="*/ 13 h 99"/>
                <a:gd name="T36" fmla="*/ 52 w 237"/>
                <a:gd name="T37" fmla="*/ 61 h 99"/>
                <a:gd name="T38" fmla="*/ 27 w 237"/>
                <a:gd name="T39" fmla="*/ 51 h 99"/>
                <a:gd name="T40" fmla="*/ 44 w 237"/>
                <a:gd name="T41" fmla="*/ 32 h 99"/>
                <a:gd name="T42" fmla="*/ 54 w 237"/>
                <a:gd name="T43" fmla="*/ 44 h 99"/>
                <a:gd name="T44" fmla="*/ 37 w 237"/>
                <a:gd name="T45" fmla="*/ 29 h 99"/>
                <a:gd name="T46" fmla="*/ 24 w 237"/>
                <a:gd name="T47" fmla="*/ 52 h 99"/>
                <a:gd name="T48" fmla="*/ 53 w 237"/>
                <a:gd name="T49" fmla="*/ 64 h 99"/>
                <a:gd name="T50" fmla="*/ 59 w 237"/>
                <a:gd name="T51" fmla="*/ 10 h 99"/>
                <a:gd name="T52" fmla="*/ 11 w 237"/>
                <a:gd name="T53" fmla="*/ 28 h 99"/>
                <a:gd name="T54" fmla="*/ 76 w 237"/>
                <a:gd name="T55" fmla="*/ 86 h 99"/>
                <a:gd name="T56" fmla="*/ 118 w 237"/>
                <a:gd name="T57" fmla="*/ 61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37" h="99">
                  <a:moveTo>
                    <a:pt x="118" y="61"/>
                  </a:moveTo>
                  <a:cubicBezTo>
                    <a:pt x="129" y="73"/>
                    <a:pt x="144" y="82"/>
                    <a:pt x="160" y="86"/>
                  </a:cubicBezTo>
                  <a:cubicBezTo>
                    <a:pt x="216" y="99"/>
                    <a:pt x="237" y="56"/>
                    <a:pt x="226" y="28"/>
                  </a:cubicBezTo>
                  <a:cubicBezTo>
                    <a:pt x="219" y="8"/>
                    <a:pt x="196" y="0"/>
                    <a:pt x="178" y="10"/>
                  </a:cubicBezTo>
                  <a:cubicBezTo>
                    <a:pt x="157" y="22"/>
                    <a:pt x="160" y="56"/>
                    <a:pt x="184" y="64"/>
                  </a:cubicBezTo>
                  <a:cubicBezTo>
                    <a:pt x="194" y="68"/>
                    <a:pt x="208" y="65"/>
                    <a:pt x="213" y="52"/>
                  </a:cubicBezTo>
                  <a:cubicBezTo>
                    <a:pt x="216" y="42"/>
                    <a:pt x="209" y="31"/>
                    <a:pt x="199" y="29"/>
                  </a:cubicBezTo>
                  <a:cubicBezTo>
                    <a:pt x="190" y="27"/>
                    <a:pt x="181" y="34"/>
                    <a:pt x="183" y="44"/>
                  </a:cubicBezTo>
                  <a:cubicBezTo>
                    <a:pt x="183" y="41"/>
                    <a:pt x="185" y="33"/>
                    <a:pt x="193" y="32"/>
                  </a:cubicBezTo>
                  <a:cubicBezTo>
                    <a:pt x="204" y="30"/>
                    <a:pt x="213" y="42"/>
                    <a:pt x="210" y="51"/>
                  </a:cubicBezTo>
                  <a:cubicBezTo>
                    <a:pt x="207" y="63"/>
                    <a:pt x="194" y="64"/>
                    <a:pt x="185" y="61"/>
                  </a:cubicBezTo>
                  <a:cubicBezTo>
                    <a:pt x="164" y="53"/>
                    <a:pt x="161" y="24"/>
                    <a:pt x="180" y="13"/>
                  </a:cubicBezTo>
                  <a:cubicBezTo>
                    <a:pt x="197" y="3"/>
                    <a:pt x="219" y="13"/>
                    <a:pt x="224" y="33"/>
                  </a:cubicBezTo>
                  <a:cubicBezTo>
                    <a:pt x="231" y="59"/>
                    <a:pt x="212" y="96"/>
                    <a:pt x="162" y="84"/>
                  </a:cubicBezTo>
                  <a:cubicBezTo>
                    <a:pt x="146" y="80"/>
                    <a:pt x="127" y="69"/>
                    <a:pt x="119" y="54"/>
                  </a:cubicBezTo>
                  <a:cubicBezTo>
                    <a:pt x="109" y="69"/>
                    <a:pt x="92" y="80"/>
                    <a:pt x="74" y="84"/>
                  </a:cubicBezTo>
                  <a:cubicBezTo>
                    <a:pt x="25" y="96"/>
                    <a:pt x="6" y="59"/>
                    <a:pt x="13" y="33"/>
                  </a:cubicBezTo>
                  <a:cubicBezTo>
                    <a:pt x="18" y="13"/>
                    <a:pt x="40" y="3"/>
                    <a:pt x="57" y="13"/>
                  </a:cubicBezTo>
                  <a:cubicBezTo>
                    <a:pt x="75" y="24"/>
                    <a:pt x="73" y="53"/>
                    <a:pt x="52" y="61"/>
                  </a:cubicBezTo>
                  <a:cubicBezTo>
                    <a:pt x="43" y="64"/>
                    <a:pt x="30" y="63"/>
                    <a:pt x="27" y="51"/>
                  </a:cubicBezTo>
                  <a:cubicBezTo>
                    <a:pt x="24" y="42"/>
                    <a:pt x="33" y="30"/>
                    <a:pt x="44" y="32"/>
                  </a:cubicBezTo>
                  <a:cubicBezTo>
                    <a:pt x="52" y="33"/>
                    <a:pt x="54" y="41"/>
                    <a:pt x="54" y="44"/>
                  </a:cubicBezTo>
                  <a:cubicBezTo>
                    <a:pt x="56" y="34"/>
                    <a:pt x="47" y="27"/>
                    <a:pt x="37" y="29"/>
                  </a:cubicBezTo>
                  <a:cubicBezTo>
                    <a:pt x="28" y="31"/>
                    <a:pt x="21" y="42"/>
                    <a:pt x="24" y="52"/>
                  </a:cubicBezTo>
                  <a:cubicBezTo>
                    <a:pt x="29" y="65"/>
                    <a:pt x="43" y="68"/>
                    <a:pt x="53" y="64"/>
                  </a:cubicBezTo>
                  <a:cubicBezTo>
                    <a:pt x="77" y="56"/>
                    <a:pt x="80" y="22"/>
                    <a:pt x="59" y="10"/>
                  </a:cubicBezTo>
                  <a:cubicBezTo>
                    <a:pt x="41" y="0"/>
                    <a:pt x="18" y="8"/>
                    <a:pt x="11" y="28"/>
                  </a:cubicBezTo>
                  <a:cubicBezTo>
                    <a:pt x="0" y="56"/>
                    <a:pt x="21" y="99"/>
                    <a:pt x="76" y="86"/>
                  </a:cubicBezTo>
                  <a:cubicBezTo>
                    <a:pt x="92" y="82"/>
                    <a:pt x="108" y="73"/>
                    <a:pt x="118" y="61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Adobe 仿宋 Std R" panose="02020400000000000000" pitchFamily="18" charset="-122"/>
              </a:endParaRPr>
            </a:p>
          </p:txBody>
        </p:sp>
      </p:grpSp>
      <p:sp>
        <p:nvSpPr>
          <p:cNvPr id="45" name="文本框 28">
            <a:extLst>
              <a:ext uri="{FF2B5EF4-FFF2-40B4-BE49-F238E27FC236}">
                <a16:creationId xmlns:a16="http://schemas.microsoft.com/office/drawing/2014/main" id="{2810B9B4-17BA-4042-3C25-6D81C261C9AA}"/>
              </a:ext>
            </a:extLst>
          </p:cNvPr>
          <p:cNvSpPr txBox="1"/>
          <p:nvPr/>
        </p:nvSpPr>
        <p:spPr>
          <a:xfrm>
            <a:off x="4784039" y="562506"/>
            <a:ext cx="26802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spcBef>
                <a:spcPct val="0"/>
              </a:spcBef>
              <a:defRPr sz="3200" b="1">
                <a:solidFill>
                  <a:srgbClr val="262626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u Gothic UI Semibold" panose="020B0700000000000000" pitchFamily="34" charset="-128"/>
                <a:ea typeface="Yu Gothic UI Semibold" panose="020B0700000000000000" pitchFamily="34" charset="-128"/>
              </a:defRPr>
            </a:lvl1pPr>
          </a:lstStyle>
          <a:p>
            <a:r>
              <a:rPr lang="en-US" altLang="zh-TW" dirty="0">
                <a:effectLst/>
              </a:rPr>
              <a:t>GitHub</a:t>
            </a:r>
            <a:r>
              <a:rPr lang="zh-TW" altLang="en-US" dirty="0">
                <a:effectLst/>
              </a:rPr>
              <a:t>紀錄</a:t>
            </a:r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D193F313-199D-2416-1EA1-493F8A29272A}"/>
              </a:ext>
            </a:extLst>
          </p:cNvPr>
          <p:cNvSpPr/>
          <p:nvPr/>
        </p:nvSpPr>
        <p:spPr>
          <a:xfrm>
            <a:off x="538843" y="1396093"/>
            <a:ext cx="11443356" cy="51261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33" name="群組 32">
            <a:extLst>
              <a:ext uri="{FF2B5EF4-FFF2-40B4-BE49-F238E27FC236}">
                <a16:creationId xmlns:a16="http://schemas.microsoft.com/office/drawing/2014/main" id="{674F8018-3A9E-5163-CCB9-0A8E00CFA8BC}"/>
              </a:ext>
            </a:extLst>
          </p:cNvPr>
          <p:cNvGrpSpPr/>
          <p:nvPr/>
        </p:nvGrpSpPr>
        <p:grpSpPr>
          <a:xfrm>
            <a:off x="891330" y="2390189"/>
            <a:ext cx="11216387" cy="3531036"/>
            <a:chOff x="891330" y="2390189"/>
            <a:chExt cx="11216387" cy="3531036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28B1D75D-A8F9-B36B-2B4A-645BBA1152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03" t="6631" r="1746" b="7548"/>
            <a:stretch/>
          </p:blipFill>
          <p:spPr bwMode="auto">
            <a:xfrm>
              <a:off x="1391755" y="4172663"/>
              <a:ext cx="5003970" cy="1289243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D6A5B54F-6F58-32F7-BB62-13C41F112E4D}"/>
                </a:ext>
              </a:extLst>
            </p:cNvPr>
            <p:cNvSpPr txBox="1"/>
            <p:nvPr/>
          </p:nvSpPr>
          <p:spPr>
            <a:xfrm>
              <a:off x="891330" y="3732053"/>
              <a:ext cx="609460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hangingPunct="0"/>
              <a:r>
                <a:rPr lang="en-US" altLang="zh-TW" sz="1800" kern="1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  <a:sym typeface="Wingdings 3" panose="05040102010807070707" pitchFamily="18" charset="2"/>
                </a:rPr>
                <a:t></a:t>
              </a:r>
              <a:r>
                <a:rPr lang="zh-TW" altLang="zh-TW" sz="1800" kern="1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圖 </a:t>
              </a:r>
              <a:r>
                <a:rPr lang="en-US" altLang="zh-TW" sz="1800" kern="1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4-3‑1</a:t>
              </a:r>
              <a:r>
                <a:rPr lang="zh-TW" altLang="zh-TW" sz="1800" kern="1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：上傳</a:t>
              </a:r>
              <a:r>
                <a:rPr lang="en-US" altLang="zh-TW" sz="1800" kern="1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GitHub</a:t>
              </a:r>
              <a:r>
                <a:rPr lang="zh-TW" altLang="zh-TW" sz="1800" kern="1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紀錄－</a:t>
              </a:r>
              <a:r>
                <a:rPr lang="en-US" altLang="zh-TW" sz="1800" kern="1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11146061 </a:t>
              </a:r>
              <a:r>
                <a:rPr lang="zh-TW" altLang="zh-TW" sz="1800" kern="1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郭宥妍</a:t>
              </a:r>
            </a:p>
          </p:txBody>
        </p:sp>
        <p:sp>
          <p:nvSpPr>
            <p:cNvPr id="11" name="文字方塊 10">
              <a:extLst>
                <a:ext uri="{FF2B5EF4-FFF2-40B4-BE49-F238E27FC236}">
                  <a16:creationId xmlns:a16="http://schemas.microsoft.com/office/drawing/2014/main" id="{60EAB98E-E1CC-9296-446C-F97A853BF882}"/>
                </a:ext>
              </a:extLst>
            </p:cNvPr>
            <p:cNvSpPr txBox="1"/>
            <p:nvPr/>
          </p:nvSpPr>
          <p:spPr>
            <a:xfrm>
              <a:off x="891330" y="5551893"/>
              <a:ext cx="609460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hangingPunct="0"/>
              <a:r>
                <a:rPr lang="en-US" altLang="zh-TW" sz="1800" kern="1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  <a:sym typeface="Wingdings 3" panose="05040102010807070707" pitchFamily="18" charset="2"/>
                </a:rPr>
                <a:t></a:t>
              </a:r>
              <a:r>
                <a:rPr lang="zh-TW" altLang="zh-TW" sz="1800" kern="1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圖 </a:t>
              </a:r>
              <a:r>
                <a:rPr lang="en-US" altLang="zh-TW" sz="1800" kern="1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4-3‑2</a:t>
              </a:r>
              <a:r>
                <a:rPr lang="zh-TW" altLang="zh-TW" sz="1800" kern="1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：上傳</a:t>
              </a:r>
              <a:r>
                <a:rPr lang="en-US" altLang="zh-TW" sz="1800" kern="1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GitHub</a:t>
              </a:r>
              <a:r>
                <a:rPr lang="zh-TW" altLang="zh-TW" sz="1800" kern="1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紀錄－</a:t>
              </a:r>
              <a:r>
                <a:rPr lang="en-US" altLang="zh-TW" sz="1800" kern="1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11146066 </a:t>
              </a:r>
              <a:r>
                <a:rPr lang="zh-TW" altLang="zh-TW" sz="1800" kern="1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簡孝宇</a:t>
              </a:r>
            </a:p>
          </p:txBody>
        </p:sp>
        <p:sp>
          <p:nvSpPr>
            <p:cNvPr id="14" name="文字方塊 13">
              <a:extLst>
                <a:ext uri="{FF2B5EF4-FFF2-40B4-BE49-F238E27FC236}">
                  <a16:creationId xmlns:a16="http://schemas.microsoft.com/office/drawing/2014/main" id="{D271D0DA-AC3C-4783-4C47-22AB5CC66264}"/>
                </a:ext>
              </a:extLst>
            </p:cNvPr>
            <p:cNvSpPr txBox="1"/>
            <p:nvPr/>
          </p:nvSpPr>
          <p:spPr>
            <a:xfrm>
              <a:off x="6013115" y="3733818"/>
              <a:ext cx="609460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sz="1800" kern="10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  <a:sym typeface="Wingdings 3" panose="05040102010807070707" pitchFamily="18" charset="2"/>
                </a:rPr>
                <a:t></a:t>
              </a:r>
              <a:r>
                <a:rPr lang="zh-TW" altLang="zh-TW" sz="1800" kern="10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圖 </a:t>
              </a:r>
              <a:r>
                <a:rPr lang="en-US" altLang="zh-TW" sz="1800" kern="10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4-3‑3</a:t>
              </a:r>
              <a:r>
                <a:rPr lang="zh-TW" altLang="zh-TW" sz="1800" kern="10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：上傳</a:t>
              </a:r>
              <a:r>
                <a:rPr lang="en-US" altLang="zh-TW" sz="1800" kern="10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GitHub</a:t>
              </a:r>
              <a:r>
                <a:rPr lang="zh-TW" altLang="zh-TW" sz="1800" kern="10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紀錄－</a:t>
              </a:r>
              <a:r>
                <a:rPr lang="en-US" altLang="zh-TW" sz="1800" kern="10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11146073 </a:t>
              </a:r>
              <a:r>
                <a:rPr lang="zh-TW" altLang="zh-TW" sz="1800" kern="10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張楷偉</a:t>
              </a:r>
              <a:endParaRPr lang="zh-TW" altLang="zh-TW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6" name="文字方塊 15">
              <a:extLst>
                <a:ext uri="{FF2B5EF4-FFF2-40B4-BE49-F238E27FC236}">
                  <a16:creationId xmlns:a16="http://schemas.microsoft.com/office/drawing/2014/main" id="{1A978415-0840-2537-8348-05D13A630DB2}"/>
                </a:ext>
              </a:extLst>
            </p:cNvPr>
            <p:cNvSpPr txBox="1"/>
            <p:nvPr/>
          </p:nvSpPr>
          <p:spPr>
            <a:xfrm>
              <a:off x="5999238" y="5537104"/>
              <a:ext cx="609460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sz="1800" kern="1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  <a:sym typeface="Wingdings 3" panose="05040102010807070707" pitchFamily="18" charset="2"/>
                </a:rPr>
                <a:t></a:t>
              </a:r>
              <a:r>
                <a:rPr lang="zh-TW" altLang="zh-TW" sz="1800" kern="1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圖 </a:t>
              </a:r>
              <a:r>
                <a:rPr lang="en-US" altLang="zh-TW" sz="1800" kern="1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4-3‑4</a:t>
              </a:r>
              <a:r>
                <a:rPr lang="zh-TW" altLang="zh-TW" sz="1800" kern="1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：上傳</a:t>
              </a:r>
              <a:r>
                <a:rPr lang="en-US" altLang="zh-TW" sz="1800" kern="1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GitHub</a:t>
              </a:r>
              <a:r>
                <a:rPr lang="zh-TW" altLang="zh-TW" sz="1800" kern="1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紀錄－</a:t>
              </a:r>
              <a:r>
                <a:rPr lang="en-US" altLang="zh-TW" sz="1800" kern="1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11146083 </a:t>
              </a:r>
              <a:r>
                <a:rPr lang="zh-TW" altLang="zh-TW" sz="1800" kern="1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林勝威</a:t>
              </a:r>
            </a:p>
          </p:txBody>
        </p:sp>
        <p:pic>
          <p:nvPicPr>
            <p:cNvPr id="3" name="圖片 2">
              <a:extLst>
                <a:ext uri="{FF2B5EF4-FFF2-40B4-BE49-F238E27FC236}">
                  <a16:creationId xmlns:a16="http://schemas.microsoft.com/office/drawing/2014/main" id="{BC508838-D7EF-4B79-9C06-02F2E3769F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3" r="862" b="1868"/>
            <a:stretch/>
          </p:blipFill>
          <p:spPr bwMode="auto">
            <a:xfrm>
              <a:off x="1364066" y="2390189"/>
              <a:ext cx="5031659" cy="1303107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17" name="圖片 16" descr="一張含有 文字, 螢幕擷取畫面, 字型, 數字 的圖片&#10;&#10;AI 產生的內容可能不正確。">
              <a:extLst>
                <a:ext uri="{FF2B5EF4-FFF2-40B4-BE49-F238E27FC236}">
                  <a16:creationId xmlns:a16="http://schemas.microsoft.com/office/drawing/2014/main" id="{FCBADEF2-4A4E-C274-F7E6-C6A5B6B3EF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0" r="1215" b="4404"/>
            <a:stretch/>
          </p:blipFill>
          <p:spPr bwMode="auto">
            <a:xfrm>
              <a:off x="6642413" y="2434341"/>
              <a:ext cx="4825431" cy="1237096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18" name="圖片 17">
              <a:extLst>
                <a:ext uri="{FF2B5EF4-FFF2-40B4-BE49-F238E27FC236}">
                  <a16:creationId xmlns:a16="http://schemas.microsoft.com/office/drawing/2014/main" id="{E6B41088-890E-CF85-B628-C7AC0A6D65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9" t="1" r="2727" b="3645"/>
            <a:stretch/>
          </p:blipFill>
          <p:spPr bwMode="auto">
            <a:xfrm>
              <a:off x="6636619" y="4175251"/>
              <a:ext cx="4831225" cy="1289243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grpSp>
        <p:nvGrpSpPr>
          <p:cNvPr id="19" name="群組 18">
            <a:extLst>
              <a:ext uri="{FF2B5EF4-FFF2-40B4-BE49-F238E27FC236}">
                <a16:creationId xmlns:a16="http://schemas.microsoft.com/office/drawing/2014/main" id="{2549A2BF-7D8B-1F35-443E-66A9E71D34DC}"/>
              </a:ext>
            </a:extLst>
          </p:cNvPr>
          <p:cNvGrpSpPr/>
          <p:nvPr/>
        </p:nvGrpSpPr>
        <p:grpSpPr>
          <a:xfrm>
            <a:off x="11359373" y="6113252"/>
            <a:ext cx="748344" cy="577025"/>
            <a:chOff x="11071972" y="5891646"/>
            <a:chExt cx="1035745" cy="798631"/>
          </a:xfrm>
        </p:grpSpPr>
        <p:grpSp>
          <p:nvGrpSpPr>
            <p:cNvPr id="20" name="组合 15">
              <a:extLst>
                <a:ext uri="{FF2B5EF4-FFF2-40B4-BE49-F238E27FC236}">
                  <a16:creationId xmlns:a16="http://schemas.microsoft.com/office/drawing/2014/main" id="{D583D56B-FB70-67C9-0489-EC26D3B0AAA3}"/>
                </a:ext>
              </a:extLst>
            </p:cNvPr>
            <p:cNvGrpSpPr/>
            <p:nvPr/>
          </p:nvGrpSpPr>
          <p:grpSpPr>
            <a:xfrm>
              <a:off x="11177406" y="5891646"/>
              <a:ext cx="804793" cy="798631"/>
              <a:chOff x="4985288" y="1224585"/>
              <a:chExt cx="2546888" cy="2527388"/>
            </a:xfrm>
            <a:effectLst/>
          </p:grpSpPr>
          <p:sp>
            <p:nvSpPr>
              <p:cNvPr id="22" name="椭圆 16">
                <a:extLst>
                  <a:ext uri="{FF2B5EF4-FFF2-40B4-BE49-F238E27FC236}">
                    <a16:creationId xmlns:a16="http://schemas.microsoft.com/office/drawing/2014/main" id="{243D5B8F-4D95-0CA9-7382-1022DDE0B95C}"/>
                  </a:ext>
                </a:extLst>
              </p:cNvPr>
              <p:cNvSpPr/>
              <p:nvPr/>
            </p:nvSpPr>
            <p:spPr>
              <a:xfrm>
                <a:off x="5012590" y="1224585"/>
                <a:ext cx="2433780" cy="2433781"/>
              </a:xfrm>
              <a:prstGeom prst="ellipse">
                <a:avLst/>
              </a:prstGeom>
              <a:solidFill>
                <a:schemeClr val="tx1">
                  <a:alpha val="3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ea typeface="Adobe 仿宋 Std R" panose="02020400000000000000" pitchFamily="18" charset="-122"/>
                </a:endParaRPr>
              </a:p>
            </p:txBody>
          </p:sp>
          <p:sp>
            <p:nvSpPr>
              <p:cNvPr id="23" name="椭圆 17">
                <a:extLst>
                  <a:ext uri="{FF2B5EF4-FFF2-40B4-BE49-F238E27FC236}">
                    <a16:creationId xmlns:a16="http://schemas.microsoft.com/office/drawing/2014/main" id="{ECF3D36A-F228-BF4F-296D-4DF6E0C5A691}"/>
                  </a:ext>
                </a:extLst>
              </p:cNvPr>
              <p:cNvSpPr/>
              <p:nvPr/>
            </p:nvSpPr>
            <p:spPr>
              <a:xfrm>
                <a:off x="5098396" y="1265539"/>
                <a:ext cx="2433780" cy="2433781"/>
              </a:xfrm>
              <a:prstGeom prst="ellipse">
                <a:avLst/>
              </a:prstGeom>
              <a:solidFill>
                <a:schemeClr val="tx1">
                  <a:alpha val="4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ea typeface="Adobe 仿宋 Std R" panose="02020400000000000000" pitchFamily="18" charset="-122"/>
                </a:endParaRPr>
              </a:p>
            </p:txBody>
          </p:sp>
          <p:sp>
            <p:nvSpPr>
              <p:cNvPr id="24" name="椭圆 18">
                <a:extLst>
                  <a:ext uri="{FF2B5EF4-FFF2-40B4-BE49-F238E27FC236}">
                    <a16:creationId xmlns:a16="http://schemas.microsoft.com/office/drawing/2014/main" id="{6D449807-B63F-B2EA-A8F8-CC9B18C3FA55}"/>
                  </a:ext>
                </a:extLst>
              </p:cNvPr>
              <p:cNvSpPr/>
              <p:nvPr/>
            </p:nvSpPr>
            <p:spPr>
              <a:xfrm>
                <a:off x="4985288" y="1318192"/>
                <a:ext cx="2433780" cy="2433781"/>
              </a:xfrm>
              <a:prstGeom prst="ellipse">
                <a:avLst/>
              </a:prstGeom>
              <a:solidFill>
                <a:schemeClr val="tx1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ea typeface="Adobe 仿宋 Std R" panose="02020400000000000000" pitchFamily="18" charset="-122"/>
                </a:endParaRPr>
              </a:p>
            </p:txBody>
          </p:sp>
        </p:grpSp>
        <p:sp>
          <p:nvSpPr>
            <p:cNvPr id="21" name="文本框 19">
              <a:extLst>
                <a:ext uri="{FF2B5EF4-FFF2-40B4-BE49-F238E27FC236}">
                  <a16:creationId xmlns:a16="http://schemas.microsoft.com/office/drawing/2014/main" id="{65F8F6A3-CA19-6255-B044-2DFB0E3FFED3}"/>
                </a:ext>
              </a:extLst>
            </p:cNvPr>
            <p:cNvSpPr txBox="1"/>
            <p:nvPr/>
          </p:nvSpPr>
          <p:spPr>
            <a:xfrm>
              <a:off x="11071972" y="5999063"/>
              <a:ext cx="1035745" cy="5537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000" b="1" dirty="0">
                  <a:solidFill>
                    <a:prstClr val="white"/>
                  </a:solidFill>
                  <a:latin typeface="Adobe 仿宋 Std R" panose="02020400000000000000" pitchFamily="18" charset="-122"/>
                  <a:ea typeface="Adobe 仿宋 Std R" panose="02020400000000000000" pitchFamily="18" charset="-122"/>
                </a:rPr>
                <a:t>16</a:t>
              </a:r>
              <a:endParaRPr lang="en-US" altLang="zh-CN" sz="2000" b="1" dirty="0">
                <a:solidFill>
                  <a:prstClr val="white"/>
                </a:solidFill>
                <a:latin typeface="Adobe 仿宋 Std R" panose="02020400000000000000" pitchFamily="18" charset="-122"/>
                <a:ea typeface="Adobe 仿宋 Std R" panose="02020400000000000000" pitchFamily="18" charset="-122"/>
              </a:endParaRPr>
            </a:p>
          </p:txBody>
        </p:sp>
      </p:grpSp>
      <p:sp>
        <p:nvSpPr>
          <p:cNvPr id="6" name="文字方塊 5">
            <a:extLst>
              <a:ext uri="{FF2B5EF4-FFF2-40B4-BE49-F238E27FC236}">
                <a16:creationId xmlns:a16="http://schemas.microsoft.com/office/drawing/2014/main" id="{98120BC9-04DC-1CCD-3B51-E0CE98FFE270}"/>
              </a:ext>
            </a:extLst>
          </p:cNvPr>
          <p:cNvSpPr txBox="1"/>
          <p:nvPr/>
        </p:nvSpPr>
        <p:spPr>
          <a:xfrm>
            <a:off x="9708500" y="6358384"/>
            <a:ext cx="2282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rgbClr val="555555"/>
                </a:solidFill>
                <a:latin typeface="Noto Sans TC" panose="020B0800000000000000" pitchFamily="34" charset="-120"/>
                <a:ea typeface="Noto Sans TC" panose="020B0800000000000000" pitchFamily="34" charset="-120"/>
              </a:rPr>
              <a:t>參考手冊第</a:t>
            </a:r>
            <a:r>
              <a:rPr lang="en-US" altLang="zh-TW" dirty="0">
                <a:solidFill>
                  <a:srgbClr val="555555"/>
                </a:solidFill>
                <a:latin typeface="Noto Sans TC" panose="020B0800000000000000" pitchFamily="34" charset="-120"/>
                <a:ea typeface="Noto Sans TC" panose="020B0800000000000000" pitchFamily="34" charset="-120"/>
              </a:rPr>
              <a:t>15</a:t>
            </a:r>
            <a:r>
              <a:rPr lang="zh-TW" altLang="en-US" dirty="0">
                <a:solidFill>
                  <a:srgbClr val="555555"/>
                </a:solidFill>
                <a:latin typeface="Noto Sans TC" panose="020B0800000000000000" pitchFamily="34" charset="-120"/>
                <a:ea typeface="Noto Sans TC" panose="020B0800000000000000" pitchFamily="34" charset="-120"/>
              </a:rPr>
              <a:t>頁</a:t>
            </a:r>
            <a:endParaRPr lang="zh-TW" altLang="zh-TW" dirty="0">
              <a:solidFill>
                <a:srgbClr val="555555"/>
              </a:solidFill>
              <a:latin typeface="Noto Sans TC" panose="020B0800000000000000" pitchFamily="34" charset="-120"/>
              <a:ea typeface="Noto Sans TC" panose="020B08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954088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E1DCB1-36C3-ACB1-D05A-B3CCD31941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13E6E41A-D474-1CC8-97BC-F0B3A7C3076B}"/>
              </a:ext>
            </a:extLst>
          </p:cNvPr>
          <p:cNvGrpSpPr/>
          <p:nvPr/>
        </p:nvGrpSpPr>
        <p:grpSpPr>
          <a:xfrm>
            <a:off x="4479812" y="1825186"/>
            <a:ext cx="3232375" cy="3207627"/>
            <a:chOff x="4985288" y="1224585"/>
            <a:chExt cx="2546888" cy="2527388"/>
          </a:xfrm>
        </p:grpSpPr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F2DDD629-563F-3498-18ED-F2014A24D2D4}"/>
                </a:ext>
              </a:extLst>
            </p:cNvPr>
            <p:cNvSpPr/>
            <p:nvPr/>
          </p:nvSpPr>
          <p:spPr>
            <a:xfrm>
              <a:off x="5012590" y="1224585"/>
              <a:ext cx="2433780" cy="2433781"/>
            </a:xfrm>
            <a:prstGeom prst="ellipse">
              <a:avLst/>
            </a:prstGeom>
            <a:solidFill>
              <a:schemeClr val="tx1">
                <a:alpha val="3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Adobe 仿宋 Std R" panose="02020400000000000000" pitchFamily="18" charset="-122"/>
              </a:endParaRPr>
            </a:p>
          </p:txBody>
        </p:sp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79F54B17-18D7-02E4-3786-09DAD26AE76A}"/>
                </a:ext>
              </a:extLst>
            </p:cNvPr>
            <p:cNvSpPr/>
            <p:nvPr/>
          </p:nvSpPr>
          <p:spPr>
            <a:xfrm>
              <a:off x="5098396" y="1265539"/>
              <a:ext cx="2433780" cy="2433781"/>
            </a:xfrm>
            <a:prstGeom prst="ellipse">
              <a:avLst/>
            </a:prstGeom>
            <a:solidFill>
              <a:schemeClr val="tx1">
                <a:alpha val="4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Adobe 仿宋 Std R" panose="02020400000000000000" pitchFamily="18" charset="-122"/>
              </a:endParaRPr>
            </a:p>
          </p:txBody>
        </p:sp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817D8349-3EA5-6C74-F957-F5010B36B52A}"/>
                </a:ext>
              </a:extLst>
            </p:cNvPr>
            <p:cNvSpPr/>
            <p:nvPr/>
          </p:nvSpPr>
          <p:spPr>
            <a:xfrm>
              <a:off x="4985288" y="1318192"/>
              <a:ext cx="2433780" cy="2433781"/>
            </a:xfrm>
            <a:prstGeom prst="ellipse">
              <a:avLst/>
            </a:prstGeom>
            <a:solidFill>
              <a:schemeClr val="tx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Adobe 仿宋 Std R" panose="02020400000000000000" pitchFamily="18" charset="-122"/>
              </a:endParaRPr>
            </a:p>
          </p:txBody>
        </p:sp>
      </p:grpSp>
      <p:sp>
        <p:nvSpPr>
          <p:cNvPr id="9" name="文本框 8">
            <a:extLst>
              <a:ext uri="{FF2B5EF4-FFF2-40B4-BE49-F238E27FC236}">
                <a16:creationId xmlns:a16="http://schemas.microsoft.com/office/drawing/2014/main" id="{DC1E50C9-E864-C0C0-F2B1-8E2A43E24C77}"/>
              </a:ext>
            </a:extLst>
          </p:cNvPr>
          <p:cNvSpPr txBox="1"/>
          <p:nvPr/>
        </p:nvSpPr>
        <p:spPr>
          <a:xfrm>
            <a:off x="3328765" y="2662424"/>
            <a:ext cx="549055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4800" b="1">
                <a:solidFill>
                  <a:schemeClr val="bg1"/>
                </a:solidFill>
                <a:latin typeface="Adobe Devanagari" panose="02040503050201020203" pitchFamily="18" charset="0"/>
                <a:ea typeface="张海山锐线体简" panose="02000000000000000000" pitchFamily="2" charset="-122"/>
              </a:defRPr>
            </a:lvl1pPr>
          </a:lstStyle>
          <a:p>
            <a:r>
              <a:rPr lang="en-US" altLang="zh-TW" sz="4000" dirty="0"/>
              <a:t>05 </a:t>
            </a:r>
          </a:p>
          <a:p>
            <a:r>
              <a:rPr lang="zh-TW" altLang="en-US" sz="4000" dirty="0">
                <a:latin typeface="Adobe 仿宋 Std R" panose="02020400000000000000" pitchFamily="18" charset="-122"/>
                <a:ea typeface="Adobe 仿宋 Std R" panose="02020400000000000000" pitchFamily="18" charset="-122"/>
              </a:rPr>
              <a:t>系統模型</a:t>
            </a:r>
            <a:endParaRPr lang="en-US" altLang="zh-CN" sz="4000" dirty="0"/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47774F39-FBD6-F9C6-F5FA-1BBF1DB587B7}"/>
              </a:ext>
            </a:extLst>
          </p:cNvPr>
          <p:cNvCxnSpPr/>
          <p:nvPr/>
        </p:nvCxnSpPr>
        <p:spPr>
          <a:xfrm>
            <a:off x="7997125" y="3429000"/>
            <a:ext cx="3704095" cy="0"/>
          </a:xfrm>
          <a:prstGeom prst="line">
            <a:avLst/>
          </a:prstGeom>
          <a:ln w="22225">
            <a:solidFill>
              <a:schemeClr val="tx1">
                <a:lumMod val="85000"/>
                <a:lumOff val="15000"/>
              </a:schemeClr>
            </a:solidFill>
            <a:prstDash val="sysDot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D4535AD3-3551-5BFB-3020-96F50FC050D8}"/>
              </a:ext>
            </a:extLst>
          </p:cNvPr>
          <p:cNvCxnSpPr/>
          <p:nvPr/>
        </p:nvCxnSpPr>
        <p:spPr>
          <a:xfrm flipH="1">
            <a:off x="446868" y="3426101"/>
            <a:ext cx="3704095" cy="0"/>
          </a:xfrm>
          <a:prstGeom prst="line">
            <a:avLst/>
          </a:prstGeom>
          <a:ln w="22225">
            <a:solidFill>
              <a:schemeClr val="tx1">
                <a:lumMod val="85000"/>
                <a:lumOff val="15000"/>
              </a:schemeClr>
            </a:solidFill>
            <a:prstDash val="sysDot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>
            <a:extLst>
              <a:ext uri="{FF2B5EF4-FFF2-40B4-BE49-F238E27FC236}">
                <a16:creationId xmlns:a16="http://schemas.microsoft.com/office/drawing/2014/main" id="{EF11227A-72FE-6253-9FB4-46442363E1D7}"/>
              </a:ext>
            </a:extLst>
          </p:cNvPr>
          <p:cNvSpPr/>
          <p:nvPr/>
        </p:nvSpPr>
        <p:spPr>
          <a:xfrm>
            <a:off x="98156" y="96112"/>
            <a:ext cx="11995688" cy="6661149"/>
          </a:xfrm>
          <a:prstGeom prst="rect">
            <a:avLst/>
          </a:prstGeom>
          <a:noFill/>
          <a:ln w="63500" cmpd="thickThin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Adobe 仿宋 Std R" panose="02020400000000000000" pitchFamily="18" charset="-122"/>
            </a:endParaRPr>
          </a:p>
        </p:txBody>
      </p:sp>
      <p:grpSp>
        <p:nvGrpSpPr>
          <p:cNvPr id="27" name="群組 26">
            <a:extLst>
              <a:ext uri="{FF2B5EF4-FFF2-40B4-BE49-F238E27FC236}">
                <a16:creationId xmlns:a16="http://schemas.microsoft.com/office/drawing/2014/main" id="{71C90C30-F5BD-2167-68CE-818027C284EB}"/>
              </a:ext>
            </a:extLst>
          </p:cNvPr>
          <p:cNvGrpSpPr/>
          <p:nvPr/>
        </p:nvGrpSpPr>
        <p:grpSpPr>
          <a:xfrm>
            <a:off x="4257796" y="584262"/>
            <a:ext cx="3632495" cy="683403"/>
            <a:chOff x="4257796" y="584262"/>
            <a:chExt cx="3632495" cy="683403"/>
          </a:xfrm>
        </p:grpSpPr>
        <p:sp>
          <p:nvSpPr>
            <p:cNvPr id="28" name="Freeform 5">
              <a:extLst>
                <a:ext uri="{FF2B5EF4-FFF2-40B4-BE49-F238E27FC236}">
                  <a16:creationId xmlns:a16="http://schemas.microsoft.com/office/drawing/2014/main" id="{24548A25-9C55-B9AF-4915-3877685D9C3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45242" y="584262"/>
              <a:ext cx="2016548" cy="234968"/>
            </a:xfrm>
            <a:custGeom>
              <a:avLst/>
              <a:gdLst>
                <a:gd name="T0" fmla="*/ 826 w 1255"/>
                <a:gd name="T1" fmla="*/ 94 h 234"/>
                <a:gd name="T2" fmla="*/ 1051 w 1255"/>
                <a:gd name="T3" fmla="*/ 107 h 234"/>
                <a:gd name="T4" fmla="*/ 1093 w 1255"/>
                <a:gd name="T5" fmla="*/ 107 h 234"/>
                <a:gd name="T6" fmla="*/ 1151 w 1255"/>
                <a:gd name="T7" fmla="*/ 87 h 234"/>
                <a:gd name="T8" fmla="*/ 1225 w 1255"/>
                <a:gd name="T9" fmla="*/ 118 h 234"/>
                <a:gd name="T10" fmla="*/ 1206 w 1255"/>
                <a:gd name="T11" fmla="*/ 139 h 234"/>
                <a:gd name="T12" fmla="*/ 1185 w 1255"/>
                <a:gd name="T13" fmla="*/ 102 h 234"/>
                <a:gd name="T14" fmla="*/ 1171 w 1255"/>
                <a:gd name="T15" fmla="*/ 112 h 234"/>
                <a:gd name="T16" fmla="*/ 1137 w 1255"/>
                <a:gd name="T17" fmla="*/ 119 h 234"/>
                <a:gd name="T18" fmla="*/ 1109 w 1255"/>
                <a:gd name="T19" fmla="*/ 119 h 234"/>
                <a:gd name="T20" fmla="*/ 1062 w 1255"/>
                <a:gd name="T21" fmla="*/ 116 h 234"/>
                <a:gd name="T22" fmla="*/ 841 w 1255"/>
                <a:gd name="T23" fmla="*/ 112 h 234"/>
                <a:gd name="T24" fmla="*/ 782 w 1255"/>
                <a:gd name="T25" fmla="*/ 117 h 234"/>
                <a:gd name="T26" fmla="*/ 756 w 1255"/>
                <a:gd name="T27" fmla="*/ 111 h 234"/>
                <a:gd name="T28" fmla="*/ 737 w 1255"/>
                <a:gd name="T29" fmla="*/ 118 h 234"/>
                <a:gd name="T30" fmla="*/ 717 w 1255"/>
                <a:gd name="T31" fmla="*/ 157 h 234"/>
                <a:gd name="T32" fmla="*/ 762 w 1255"/>
                <a:gd name="T33" fmla="*/ 99 h 234"/>
                <a:gd name="T34" fmla="*/ 772 w 1255"/>
                <a:gd name="T35" fmla="*/ 97 h 234"/>
                <a:gd name="T36" fmla="*/ 104 w 1255"/>
                <a:gd name="T37" fmla="*/ 87 h 234"/>
                <a:gd name="T38" fmla="*/ 30 w 1255"/>
                <a:gd name="T39" fmla="*/ 118 h 234"/>
                <a:gd name="T40" fmla="*/ 49 w 1255"/>
                <a:gd name="T41" fmla="*/ 139 h 234"/>
                <a:gd name="T42" fmla="*/ 71 w 1255"/>
                <a:gd name="T43" fmla="*/ 102 h 234"/>
                <a:gd name="T44" fmla="*/ 85 w 1255"/>
                <a:gd name="T45" fmla="*/ 112 h 234"/>
                <a:gd name="T46" fmla="*/ 118 w 1255"/>
                <a:gd name="T47" fmla="*/ 119 h 234"/>
                <a:gd name="T48" fmla="*/ 147 w 1255"/>
                <a:gd name="T49" fmla="*/ 119 h 234"/>
                <a:gd name="T50" fmla="*/ 193 w 1255"/>
                <a:gd name="T51" fmla="*/ 116 h 234"/>
                <a:gd name="T52" fmla="*/ 414 w 1255"/>
                <a:gd name="T53" fmla="*/ 112 h 234"/>
                <a:gd name="T54" fmla="*/ 474 w 1255"/>
                <a:gd name="T55" fmla="*/ 117 h 234"/>
                <a:gd name="T56" fmla="*/ 499 w 1255"/>
                <a:gd name="T57" fmla="*/ 111 h 234"/>
                <a:gd name="T58" fmla="*/ 518 w 1255"/>
                <a:gd name="T59" fmla="*/ 118 h 234"/>
                <a:gd name="T60" fmla="*/ 538 w 1255"/>
                <a:gd name="T61" fmla="*/ 157 h 234"/>
                <a:gd name="T62" fmla="*/ 494 w 1255"/>
                <a:gd name="T63" fmla="*/ 99 h 234"/>
                <a:gd name="T64" fmla="*/ 483 w 1255"/>
                <a:gd name="T65" fmla="*/ 97 h 234"/>
                <a:gd name="T66" fmla="*/ 445 w 1255"/>
                <a:gd name="T67" fmla="*/ 107 h 234"/>
                <a:gd name="T68" fmla="*/ 223 w 1255"/>
                <a:gd name="T69" fmla="*/ 107 h 234"/>
                <a:gd name="T70" fmla="*/ 178 w 1255"/>
                <a:gd name="T71" fmla="*/ 98 h 234"/>
                <a:gd name="T72" fmla="*/ 138 w 1255"/>
                <a:gd name="T73" fmla="*/ 105 h 234"/>
                <a:gd name="T74" fmla="*/ 616 w 1255"/>
                <a:gd name="T75" fmla="*/ 218 h 234"/>
                <a:gd name="T76" fmla="*/ 634 w 1255"/>
                <a:gd name="T77" fmla="*/ 202 h 234"/>
                <a:gd name="T78" fmla="*/ 635 w 1255"/>
                <a:gd name="T79" fmla="*/ 23 h 234"/>
                <a:gd name="T80" fmla="*/ 586 w 1255"/>
                <a:gd name="T81" fmla="*/ 94 h 234"/>
                <a:gd name="T82" fmla="*/ 651 w 1255"/>
                <a:gd name="T83" fmla="*/ 117 h 234"/>
                <a:gd name="T84" fmla="*/ 697 w 1255"/>
                <a:gd name="T85" fmla="*/ 69 h 234"/>
                <a:gd name="T86" fmla="*/ 710 w 1255"/>
                <a:gd name="T87" fmla="*/ 63 h 234"/>
                <a:gd name="T88" fmla="*/ 628 w 1255"/>
                <a:gd name="T89" fmla="*/ 1 h 234"/>
                <a:gd name="T90" fmla="*/ 545 w 1255"/>
                <a:gd name="T91" fmla="*/ 63 h 234"/>
                <a:gd name="T92" fmla="*/ 559 w 1255"/>
                <a:gd name="T93" fmla="*/ 69 h 234"/>
                <a:gd name="T94" fmla="*/ 611 w 1255"/>
                <a:gd name="T95" fmla="*/ 73 h 234"/>
                <a:gd name="T96" fmla="*/ 628 w 1255"/>
                <a:gd name="T97" fmla="*/ 121 h 234"/>
                <a:gd name="T98" fmla="*/ 557 w 1255"/>
                <a:gd name="T99" fmla="*/ 121 h 234"/>
                <a:gd name="T100" fmla="*/ 579 w 1255"/>
                <a:gd name="T101" fmla="*/ 116 h 234"/>
                <a:gd name="T102" fmla="*/ 568 w 1255"/>
                <a:gd name="T103" fmla="*/ 139 h 234"/>
                <a:gd name="T104" fmla="*/ 570 w 1255"/>
                <a:gd name="T105" fmla="*/ 159 h 234"/>
                <a:gd name="T106" fmla="*/ 604 w 1255"/>
                <a:gd name="T107" fmla="*/ 187 h 234"/>
                <a:gd name="T108" fmla="*/ 557 w 1255"/>
                <a:gd name="T109" fmla="*/ 131 h 234"/>
                <a:gd name="T110" fmla="*/ 703 w 1255"/>
                <a:gd name="T111" fmla="*/ 103 h 234"/>
                <a:gd name="T112" fmla="*/ 675 w 1255"/>
                <a:gd name="T113" fmla="*/ 107 h 234"/>
                <a:gd name="T114" fmla="*/ 693 w 1255"/>
                <a:gd name="T115" fmla="*/ 145 h 234"/>
                <a:gd name="T116" fmla="*/ 677 w 1255"/>
                <a:gd name="T117" fmla="*/ 151 h 234"/>
                <a:gd name="T118" fmla="*/ 651 w 1255"/>
                <a:gd name="T119" fmla="*/ 175 h 234"/>
                <a:gd name="T120" fmla="*/ 686 w 1255"/>
                <a:gd name="T121" fmla="*/ 181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255" h="234">
                  <a:moveTo>
                    <a:pt x="791" y="101"/>
                  </a:moveTo>
                  <a:cubicBezTo>
                    <a:pt x="793" y="103"/>
                    <a:pt x="794" y="105"/>
                    <a:pt x="795" y="107"/>
                  </a:cubicBezTo>
                  <a:cubicBezTo>
                    <a:pt x="810" y="107"/>
                    <a:pt x="810" y="107"/>
                    <a:pt x="810" y="107"/>
                  </a:cubicBezTo>
                  <a:cubicBezTo>
                    <a:pt x="810" y="107"/>
                    <a:pt x="810" y="106"/>
                    <a:pt x="811" y="105"/>
                  </a:cubicBezTo>
                  <a:cubicBezTo>
                    <a:pt x="812" y="99"/>
                    <a:pt x="819" y="94"/>
                    <a:pt x="826" y="94"/>
                  </a:cubicBezTo>
                  <a:cubicBezTo>
                    <a:pt x="833" y="94"/>
                    <a:pt x="839" y="99"/>
                    <a:pt x="841" y="105"/>
                  </a:cubicBezTo>
                  <a:cubicBezTo>
                    <a:pt x="841" y="106"/>
                    <a:pt x="841" y="107"/>
                    <a:pt x="841" y="107"/>
                  </a:cubicBezTo>
                  <a:cubicBezTo>
                    <a:pt x="1032" y="107"/>
                    <a:pt x="1032" y="107"/>
                    <a:pt x="1032" y="107"/>
                  </a:cubicBezTo>
                  <a:cubicBezTo>
                    <a:pt x="1033" y="103"/>
                    <a:pt x="1037" y="100"/>
                    <a:pt x="1042" y="100"/>
                  </a:cubicBezTo>
                  <a:cubicBezTo>
                    <a:pt x="1046" y="100"/>
                    <a:pt x="1050" y="103"/>
                    <a:pt x="1051" y="107"/>
                  </a:cubicBezTo>
                  <a:cubicBezTo>
                    <a:pt x="1052" y="107"/>
                    <a:pt x="1052" y="107"/>
                    <a:pt x="1052" y="107"/>
                  </a:cubicBezTo>
                  <a:cubicBezTo>
                    <a:pt x="1055" y="106"/>
                    <a:pt x="1059" y="104"/>
                    <a:pt x="1062" y="103"/>
                  </a:cubicBezTo>
                  <a:cubicBezTo>
                    <a:pt x="1067" y="100"/>
                    <a:pt x="1072" y="98"/>
                    <a:pt x="1078" y="98"/>
                  </a:cubicBezTo>
                  <a:cubicBezTo>
                    <a:pt x="1082" y="98"/>
                    <a:pt x="1086" y="99"/>
                    <a:pt x="1089" y="102"/>
                  </a:cubicBezTo>
                  <a:cubicBezTo>
                    <a:pt x="1091" y="103"/>
                    <a:pt x="1092" y="105"/>
                    <a:pt x="1093" y="107"/>
                  </a:cubicBezTo>
                  <a:cubicBezTo>
                    <a:pt x="1099" y="107"/>
                    <a:pt x="1099" y="107"/>
                    <a:pt x="1099" y="107"/>
                  </a:cubicBezTo>
                  <a:cubicBezTo>
                    <a:pt x="1100" y="103"/>
                    <a:pt x="1104" y="100"/>
                    <a:pt x="1109" y="100"/>
                  </a:cubicBezTo>
                  <a:cubicBezTo>
                    <a:pt x="1112" y="100"/>
                    <a:pt x="1116" y="102"/>
                    <a:pt x="1117" y="105"/>
                  </a:cubicBezTo>
                  <a:cubicBezTo>
                    <a:pt x="1121" y="101"/>
                    <a:pt x="1125" y="97"/>
                    <a:pt x="1129" y="94"/>
                  </a:cubicBezTo>
                  <a:cubicBezTo>
                    <a:pt x="1136" y="90"/>
                    <a:pt x="1143" y="87"/>
                    <a:pt x="1151" y="87"/>
                  </a:cubicBezTo>
                  <a:cubicBezTo>
                    <a:pt x="1169" y="87"/>
                    <a:pt x="1183" y="100"/>
                    <a:pt x="1199" y="106"/>
                  </a:cubicBezTo>
                  <a:cubicBezTo>
                    <a:pt x="1209" y="109"/>
                    <a:pt x="1219" y="110"/>
                    <a:pt x="1228" y="108"/>
                  </a:cubicBezTo>
                  <a:cubicBezTo>
                    <a:pt x="1238" y="107"/>
                    <a:pt x="1248" y="103"/>
                    <a:pt x="1255" y="96"/>
                  </a:cubicBezTo>
                  <a:cubicBezTo>
                    <a:pt x="1253" y="105"/>
                    <a:pt x="1247" y="113"/>
                    <a:pt x="1239" y="117"/>
                  </a:cubicBezTo>
                  <a:cubicBezTo>
                    <a:pt x="1234" y="118"/>
                    <a:pt x="1230" y="119"/>
                    <a:pt x="1225" y="118"/>
                  </a:cubicBezTo>
                  <a:cubicBezTo>
                    <a:pt x="1219" y="117"/>
                    <a:pt x="1214" y="114"/>
                    <a:pt x="1208" y="112"/>
                  </a:cubicBezTo>
                  <a:cubicBezTo>
                    <a:pt x="1208" y="112"/>
                    <a:pt x="1208" y="112"/>
                    <a:pt x="1208" y="112"/>
                  </a:cubicBezTo>
                  <a:cubicBezTo>
                    <a:pt x="1210" y="114"/>
                    <a:pt x="1212" y="117"/>
                    <a:pt x="1214" y="119"/>
                  </a:cubicBezTo>
                  <a:cubicBezTo>
                    <a:pt x="1216" y="122"/>
                    <a:pt x="1218" y="125"/>
                    <a:pt x="1218" y="128"/>
                  </a:cubicBezTo>
                  <a:cubicBezTo>
                    <a:pt x="1219" y="136"/>
                    <a:pt x="1212" y="141"/>
                    <a:pt x="1206" y="139"/>
                  </a:cubicBezTo>
                  <a:cubicBezTo>
                    <a:pt x="1203" y="138"/>
                    <a:pt x="1201" y="135"/>
                    <a:pt x="1200" y="133"/>
                  </a:cubicBezTo>
                  <a:cubicBezTo>
                    <a:pt x="1199" y="130"/>
                    <a:pt x="1198" y="126"/>
                    <a:pt x="1197" y="123"/>
                  </a:cubicBezTo>
                  <a:cubicBezTo>
                    <a:pt x="1196" y="120"/>
                    <a:pt x="1196" y="117"/>
                    <a:pt x="1194" y="114"/>
                  </a:cubicBezTo>
                  <a:cubicBezTo>
                    <a:pt x="1192" y="109"/>
                    <a:pt x="1189" y="105"/>
                    <a:pt x="1185" y="102"/>
                  </a:cubicBezTo>
                  <a:cubicBezTo>
                    <a:pt x="1185" y="102"/>
                    <a:pt x="1185" y="102"/>
                    <a:pt x="1185" y="102"/>
                  </a:cubicBezTo>
                  <a:cubicBezTo>
                    <a:pt x="1186" y="105"/>
                    <a:pt x="1187" y="107"/>
                    <a:pt x="1187" y="110"/>
                  </a:cubicBezTo>
                  <a:cubicBezTo>
                    <a:pt x="1188" y="113"/>
                    <a:pt x="1188" y="116"/>
                    <a:pt x="1187" y="119"/>
                  </a:cubicBezTo>
                  <a:cubicBezTo>
                    <a:pt x="1187" y="122"/>
                    <a:pt x="1185" y="124"/>
                    <a:pt x="1183" y="125"/>
                  </a:cubicBezTo>
                  <a:cubicBezTo>
                    <a:pt x="1180" y="126"/>
                    <a:pt x="1176" y="124"/>
                    <a:pt x="1174" y="122"/>
                  </a:cubicBezTo>
                  <a:cubicBezTo>
                    <a:pt x="1171" y="120"/>
                    <a:pt x="1171" y="116"/>
                    <a:pt x="1171" y="112"/>
                  </a:cubicBezTo>
                  <a:cubicBezTo>
                    <a:pt x="1170" y="108"/>
                    <a:pt x="1170" y="104"/>
                    <a:pt x="1169" y="101"/>
                  </a:cubicBezTo>
                  <a:cubicBezTo>
                    <a:pt x="1165" y="92"/>
                    <a:pt x="1152" y="91"/>
                    <a:pt x="1144" y="94"/>
                  </a:cubicBezTo>
                  <a:cubicBezTo>
                    <a:pt x="1144" y="95"/>
                    <a:pt x="1144" y="95"/>
                    <a:pt x="1144" y="95"/>
                  </a:cubicBezTo>
                  <a:cubicBezTo>
                    <a:pt x="1150" y="97"/>
                    <a:pt x="1157" y="102"/>
                    <a:pt x="1159" y="108"/>
                  </a:cubicBezTo>
                  <a:cubicBezTo>
                    <a:pt x="1163" y="121"/>
                    <a:pt x="1151" y="129"/>
                    <a:pt x="1137" y="119"/>
                  </a:cubicBezTo>
                  <a:cubicBezTo>
                    <a:pt x="1134" y="117"/>
                    <a:pt x="1130" y="115"/>
                    <a:pt x="1127" y="113"/>
                  </a:cubicBezTo>
                  <a:cubicBezTo>
                    <a:pt x="1125" y="112"/>
                    <a:pt x="1122" y="111"/>
                    <a:pt x="1119" y="111"/>
                  </a:cubicBezTo>
                  <a:cubicBezTo>
                    <a:pt x="1119" y="111"/>
                    <a:pt x="1119" y="110"/>
                    <a:pt x="1118" y="111"/>
                  </a:cubicBezTo>
                  <a:cubicBezTo>
                    <a:pt x="1118" y="112"/>
                    <a:pt x="1118" y="112"/>
                    <a:pt x="1118" y="112"/>
                  </a:cubicBezTo>
                  <a:cubicBezTo>
                    <a:pt x="1117" y="116"/>
                    <a:pt x="1113" y="119"/>
                    <a:pt x="1109" y="119"/>
                  </a:cubicBezTo>
                  <a:cubicBezTo>
                    <a:pt x="1104" y="119"/>
                    <a:pt x="1100" y="116"/>
                    <a:pt x="1099" y="112"/>
                  </a:cubicBezTo>
                  <a:cubicBezTo>
                    <a:pt x="1093" y="112"/>
                    <a:pt x="1093" y="112"/>
                    <a:pt x="1093" y="112"/>
                  </a:cubicBezTo>
                  <a:cubicBezTo>
                    <a:pt x="1092" y="114"/>
                    <a:pt x="1091" y="116"/>
                    <a:pt x="1089" y="117"/>
                  </a:cubicBezTo>
                  <a:cubicBezTo>
                    <a:pt x="1086" y="120"/>
                    <a:pt x="1082" y="121"/>
                    <a:pt x="1078" y="121"/>
                  </a:cubicBezTo>
                  <a:cubicBezTo>
                    <a:pt x="1072" y="121"/>
                    <a:pt x="1067" y="118"/>
                    <a:pt x="1062" y="116"/>
                  </a:cubicBezTo>
                  <a:cubicBezTo>
                    <a:pt x="1059" y="115"/>
                    <a:pt x="1055" y="113"/>
                    <a:pt x="1052" y="112"/>
                  </a:cubicBezTo>
                  <a:cubicBezTo>
                    <a:pt x="1051" y="112"/>
                    <a:pt x="1051" y="112"/>
                    <a:pt x="1051" y="112"/>
                  </a:cubicBezTo>
                  <a:cubicBezTo>
                    <a:pt x="1050" y="116"/>
                    <a:pt x="1046" y="119"/>
                    <a:pt x="1042" y="119"/>
                  </a:cubicBezTo>
                  <a:cubicBezTo>
                    <a:pt x="1037" y="119"/>
                    <a:pt x="1033" y="116"/>
                    <a:pt x="1032" y="112"/>
                  </a:cubicBezTo>
                  <a:cubicBezTo>
                    <a:pt x="841" y="112"/>
                    <a:pt x="841" y="112"/>
                    <a:pt x="841" y="112"/>
                  </a:cubicBezTo>
                  <a:cubicBezTo>
                    <a:pt x="840" y="119"/>
                    <a:pt x="834" y="125"/>
                    <a:pt x="826" y="125"/>
                  </a:cubicBezTo>
                  <a:cubicBezTo>
                    <a:pt x="818" y="125"/>
                    <a:pt x="811" y="119"/>
                    <a:pt x="810" y="112"/>
                  </a:cubicBezTo>
                  <a:cubicBezTo>
                    <a:pt x="795" y="112"/>
                    <a:pt x="795" y="112"/>
                    <a:pt x="795" y="112"/>
                  </a:cubicBezTo>
                  <a:cubicBezTo>
                    <a:pt x="794" y="114"/>
                    <a:pt x="792" y="116"/>
                    <a:pt x="790" y="117"/>
                  </a:cubicBezTo>
                  <a:cubicBezTo>
                    <a:pt x="787" y="119"/>
                    <a:pt x="784" y="118"/>
                    <a:pt x="782" y="117"/>
                  </a:cubicBezTo>
                  <a:cubicBezTo>
                    <a:pt x="778" y="116"/>
                    <a:pt x="775" y="115"/>
                    <a:pt x="773" y="113"/>
                  </a:cubicBezTo>
                  <a:cubicBezTo>
                    <a:pt x="770" y="111"/>
                    <a:pt x="767" y="110"/>
                    <a:pt x="764" y="108"/>
                  </a:cubicBezTo>
                  <a:cubicBezTo>
                    <a:pt x="759" y="107"/>
                    <a:pt x="754" y="107"/>
                    <a:pt x="749" y="107"/>
                  </a:cubicBezTo>
                  <a:cubicBezTo>
                    <a:pt x="749" y="108"/>
                    <a:pt x="749" y="108"/>
                    <a:pt x="749" y="108"/>
                  </a:cubicBezTo>
                  <a:cubicBezTo>
                    <a:pt x="752" y="108"/>
                    <a:pt x="754" y="110"/>
                    <a:pt x="756" y="111"/>
                  </a:cubicBezTo>
                  <a:cubicBezTo>
                    <a:pt x="759" y="113"/>
                    <a:pt x="761" y="115"/>
                    <a:pt x="763" y="117"/>
                  </a:cubicBezTo>
                  <a:cubicBezTo>
                    <a:pt x="764" y="119"/>
                    <a:pt x="766" y="122"/>
                    <a:pt x="764" y="125"/>
                  </a:cubicBezTo>
                  <a:cubicBezTo>
                    <a:pt x="763" y="127"/>
                    <a:pt x="759" y="129"/>
                    <a:pt x="756" y="129"/>
                  </a:cubicBezTo>
                  <a:cubicBezTo>
                    <a:pt x="752" y="129"/>
                    <a:pt x="749" y="127"/>
                    <a:pt x="747" y="125"/>
                  </a:cubicBezTo>
                  <a:cubicBezTo>
                    <a:pt x="744" y="122"/>
                    <a:pt x="741" y="119"/>
                    <a:pt x="737" y="118"/>
                  </a:cubicBezTo>
                  <a:cubicBezTo>
                    <a:pt x="728" y="115"/>
                    <a:pt x="719" y="124"/>
                    <a:pt x="715" y="132"/>
                  </a:cubicBezTo>
                  <a:cubicBezTo>
                    <a:pt x="715" y="132"/>
                    <a:pt x="715" y="132"/>
                    <a:pt x="715" y="132"/>
                  </a:cubicBezTo>
                  <a:cubicBezTo>
                    <a:pt x="721" y="129"/>
                    <a:pt x="730" y="127"/>
                    <a:pt x="736" y="130"/>
                  </a:cubicBezTo>
                  <a:cubicBezTo>
                    <a:pt x="748" y="136"/>
                    <a:pt x="745" y="151"/>
                    <a:pt x="729" y="154"/>
                  </a:cubicBezTo>
                  <a:cubicBezTo>
                    <a:pt x="725" y="155"/>
                    <a:pt x="721" y="156"/>
                    <a:pt x="717" y="157"/>
                  </a:cubicBezTo>
                  <a:cubicBezTo>
                    <a:pt x="715" y="158"/>
                    <a:pt x="712" y="159"/>
                    <a:pt x="710" y="161"/>
                  </a:cubicBezTo>
                  <a:cubicBezTo>
                    <a:pt x="709" y="162"/>
                    <a:pt x="707" y="164"/>
                    <a:pt x="707" y="166"/>
                  </a:cubicBezTo>
                  <a:cubicBezTo>
                    <a:pt x="705" y="158"/>
                    <a:pt x="704" y="150"/>
                    <a:pt x="705" y="143"/>
                  </a:cubicBezTo>
                  <a:cubicBezTo>
                    <a:pt x="706" y="135"/>
                    <a:pt x="710" y="127"/>
                    <a:pt x="715" y="121"/>
                  </a:cubicBezTo>
                  <a:cubicBezTo>
                    <a:pt x="727" y="108"/>
                    <a:pt x="746" y="107"/>
                    <a:pt x="762" y="99"/>
                  </a:cubicBezTo>
                  <a:cubicBezTo>
                    <a:pt x="770" y="95"/>
                    <a:pt x="778" y="88"/>
                    <a:pt x="783" y="80"/>
                  </a:cubicBezTo>
                  <a:cubicBezTo>
                    <a:pt x="789" y="72"/>
                    <a:pt x="793" y="62"/>
                    <a:pt x="793" y="52"/>
                  </a:cubicBezTo>
                  <a:cubicBezTo>
                    <a:pt x="798" y="60"/>
                    <a:pt x="800" y="70"/>
                    <a:pt x="796" y="78"/>
                  </a:cubicBezTo>
                  <a:cubicBezTo>
                    <a:pt x="795" y="83"/>
                    <a:pt x="792" y="86"/>
                    <a:pt x="788" y="89"/>
                  </a:cubicBezTo>
                  <a:cubicBezTo>
                    <a:pt x="783" y="93"/>
                    <a:pt x="778" y="95"/>
                    <a:pt x="772" y="97"/>
                  </a:cubicBezTo>
                  <a:cubicBezTo>
                    <a:pt x="772" y="97"/>
                    <a:pt x="772" y="97"/>
                    <a:pt x="772" y="97"/>
                  </a:cubicBezTo>
                  <a:cubicBezTo>
                    <a:pt x="775" y="97"/>
                    <a:pt x="778" y="97"/>
                    <a:pt x="782" y="98"/>
                  </a:cubicBezTo>
                  <a:cubicBezTo>
                    <a:pt x="785" y="98"/>
                    <a:pt x="788" y="99"/>
                    <a:pt x="791" y="101"/>
                  </a:cubicBezTo>
                  <a:close/>
                  <a:moveTo>
                    <a:pt x="126" y="94"/>
                  </a:moveTo>
                  <a:cubicBezTo>
                    <a:pt x="120" y="90"/>
                    <a:pt x="112" y="87"/>
                    <a:pt x="104" y="87"/>
                  </a:cubicBezTo>
                  <a:cubicBezTo>
                    <a:pt x="86" y="87"/>
                    <a:pt x="72" y="100"/>
                    <a:pt x="56" y="106"/>
                  </a:cubicBezTo>
                  <a:cubicBezTo>
                    <a:pt x="47" y="109"/>
                    <a:pt x="37" y="110"/>
                    <a:pt x="27" y="108"/>
                  </a:cubicBezTo>
                  <a:cubicBezTo>
                    <a:pt x="17" y="107"/>
                    <a:pt x="8" y="103"/>
                    <a:pt x="0" y="96"/>
                  </a:cubicBezTo>
                  <a:cubicBezTo>
                    <a:pt x="2" y="105"/>
                    <a:pt x="8" y="113"/>
                    <a:pt x="17" y="117"/>
                  </a:cubicBezTo>
                  <a:cubicBezTo>
                    <a:pt x="21" y="118"/>
                    <a:pt x="26" y="119"/>
                    <a:pt x="30" y="118"/>
                  </a:cubicBezTo>
                  <a:cubicBezTo>
                    <a:pt x="36" y="117"/>
                    <a:pt x="42" y="114"/>
                    <a:pt x="47" y="112"/>
                  </a:cubicBezTo>
                  <a:cubicBezTo>
                    <a:pt x="47" y="112"/>
                    <a:pt x="47" y="112"/>
                    <a:pt x="47" y="112"/>
                  </a:cubicBezTo>
                  <a:cubicBezTo>
                    <a:pt x="45" y="114"/>
                    <a:pt x="43" y="117"/>
                    <a:pt x="41" y="119"/>
                  </a:cubicBezTo>
                  <a:cubicBezTo>
                    <a:pt x="39" y="122"/>
                    <a:pt x="38" y="125"/>
                    <a:pt x="37" y="128"/>
                  </a:cubicBezTo>
                  <a:cubicBezTo>
                    <a:pt x="36" y="136"/>
                    <a:pt x="43" y="141"/>
                    <a:pt x="49" y="139"/>
                  </a:cubicBezTo>
                  <a:cubicBezTo>
                    <a:pt x="52" y="138"/>
                    <a:pt x="54" y="135"/>
                    <a:pt x="55" y="133"/>
                  </a:cubicBezTo>
                  <a:cubicBezTo>
                    <a:pt x="57" y="130"/>
                    <a:pt x="58" y="126"/>
                    <a:pt x="58" y="123"/>
                  </a:cubicBezTo>
                  <a:cubicBezTo>
                    <a:pt x="59" y="120"/>
                    <a:pt x="60" y="117"/>
                    <a:pt x="61" y="114"/>
                  </a:cubicBezTo>
                  <a:cubicBezTo>
                    <a:pt x="63" y="109"/>
                    <a:pt x="66" y="105"/>
                    <a:pt x="70" y="102"/>
                  </a:cubicBezTo>
                  <a:cubicBezTo>
                    <a:pt x="71" y="102"/>
                    <a:pt x="71" y="102"/>
                    <a:pt x="71" y="102"/>
                  </a:cubicBezTo>
                  <a:cubicBezTo>
                    <a:pt x="69" y="105"/>
                    <a:pt x="68" y="107"/>
                    <a:pt x="68" y="110"/>
                  </a:cubicBezTo>
                  <a:cubicBezTo>
                    <a:pt x="68" y="113"/>
                    <a:pt x="67" y="116"/>
                    <a:pt x="68" y="119"/>
                  </a:cubicBezTo>
                  <a:cubicBezTo>
                    <a:pt x="69" y="122"/>
                    <a:pt x="70" y="124"/>
                    <a:pt x="72" y="125"/>
                  </a:cubicBezTo>
                  <a:cubicBezTo>
                    <a:pt x="75" y="126"/>
                    <a:pt x="79" y="124"/>
                    <a:pt x="81" y="122"/>
                  </a:cubicBezTo>
                  <a:cubicBezTo>
                    <a:pt x="84" y="120"/>
                    <a:pt x="84" y="116"/>
                    <a:pt x="85" y="112"/>
                  </a:cubicBezTo>
                  <a:cubicBezTo>
                    <a:pt x="85" y="108"/>
                    <a:pt x="85" y="104"/>
                    <a:pt x="86" y="101"/>
                  </a:cubicBezTo>
                  <a:cubicBezTo>
                    <a:pt x="91" y="92"/>
                    <a:pt x="103" y="91"/>
                    <a:pt x="111" y="94"/>
                  </a:cubicBezTo>
                  <a:cubicBezTo>
                    <a:pt x="111" y="95"/>
                    <a:pt x="111" y="95"/>
                    <a:pt x="111" y="95"/>
                  </a:cubicBezTo>
                  <a:cubicBezTo>
                    <a:pt x="105" y="97"/>
                    <a:pt x="98" y="102"/>
                    <a:pt x="96" y="108"/>
                  </a:cubicBezTo>
                  <a:cubicBezTo>
                    <a:pt x="92" y="121"/>
                    <a:pt x="105" y="129"/>
                    <a:pt x="118" y="119"/>
                  </a:cubicBezTo>
                  <a:cubicBezTo>
                    <a:pt x="122" y="117"/>
                    <a:pt x="125" y="115"/>
                    <a:pt x="128" y="113"/>
                  </a:cubicBezTo>
                  <a:cubicBezTo>
                    <a:pt x="131" y="112"/>
                    <a:pt x="133" y="111"/>
                    <a:pt x="136" y="111"/>
                  </a:cubicBezTo>
                  <a:cubicBezTo>
                    <a:pt x="136" y="111"/>
                    <a:pt x="137" y="110"/>
                    <a:pt x="137" y="111"/>
                  </a:cubicBezTo>
                  <a:cubicBezTo>
                    <a:pt x="137" y="112"/>
                    <a:pt x="137" y="112"/>
                    <a:pt x="137" y="112"/>
                  </a:cubicBezTo>
                  <a:cubicBezTo>
                    <a:pt x="138" y="116"/>
                    <a:pt x="142" y="119"/>
                    <a:pt x="147" y="119"/>
                  </a:cubicBezTo>
                  <a:cubicBezTo>
                    <a:pt x="151" y="119"/>
                    <a:pt x="155" y="116"/>
                    <a:pt x="156" y="112"/>
                  </a:cubicBezTo>
                  <a:cubicBezTo>
                    <a:pt x="162" y="112"/>
                    <a:pt x="162" y="112"/>
                    <a:pt x="162" y="112"/>
                  </a:cubicBezTo>
                  <a:cubicBezTo>
                    <a:pt x="163" y="114"/>
                    <a:pt x="164" y="116"/>
                    <a:pt x="166" y="117"/>
                  </a:cubicBezTo>
                  <a:cubicBezTo>
                    <a:pt x="169" y="120"/>
                    <a:pt x="174" y="121"/>
                    <a:pt x="178" y="121"/>
                  </a:cubicBezTo>
                  <a:cubicBezTo>
                    <a:pt x="183" y="121"/>
                    <a:pt x="188" y="118"/>
                    <a:pt x="193" y="116"/>
                  </a:cubicBezTo>
                  <a:cubicBezTo>
                    <a:pt x="197" y="115"/>
                    <a:pt x="200" y="113"/>
                    <a:pt x="204" y="112"/>
                  </a:cubicBezTo>
                  <a:cubicBezTo>
                    <a:pt x="204" y="112"/>
                    <a:pt x="204" y="112"/>
                    <a:pt x="204" y="112"/>
                  </a:cubicBezTo>
                  <a:cubicBezTo>
                    <a:pt x="205" y="116"/>
                    <a:pt x="209" y="119"/>
                    <a:pt x="214" y="119"/>
                  </a:cubicBezTo>
                  <a:cubicBezTo>
                    <a:pt x="218" y="119"/>
                    <a:pt x="222" y="116"/>
                    <a:pt x="223" y="112"/>
                  </a:cubicBezTo>
                  <a:cubicBezTo>
                    <a:pt x="414" y="112"/>
                    <a:pt x="414" y="112"/>
                    <a:pt x="414" y="112"/>
                  </a:cubicBezTo>
                  <a:cubicBezTo>
                    <a:pt x="415" y="119"/>
                    <a:pt x="422" y="125"/>
                    <a:pt x="430" y="125"/>
                  </a:cubicBezTo>
                  <a:cubicBezTo>
                    <a:pt x="438" y="125"/>
                    <a:pt x="444" y="119"/>
                    <a:pt x="445" y="112"/>
                  </a:cubicBezTo>
                  <a:cubicBezTo>
                    <a:pt x="461" y="112"/>
                    <a:pt x="461" y="112"/>
                    <a:pt x="461" y="112"/>
                  </a:cubicBezTo>
                  <a:cubicBezTo>
                    <a:pt x="461" y="114"/>
                    <a:pt x="463" y="116"/>
                    <a:pt x="465" y="117"/>
                  </a:cubicBezTo>
                  <a:cubicBezTo>
                    <a:pt x="468" y="119"/>
                    <a:pt x="471" y="118"/>
                    <a:pt x="474" y="117"/>
                  </a:cubicBezTo>
                  <a:cubicBezTo>
                    <a:pt x="477" y="116"/>
                    <a:pt x="480" y="115"/>
                    <a:pt x="483" y="113"/>
                  </a:cubicBezTo>
                  <a:cubicBezTo>
                    <a:pt x="486" y="111"/>
                    <a:pt x="488" y="110"/>
                    <a:pt x="491" y="108"/>
                  </a:cubicBezTo>
                  <a:cubicBezTo>
                    <a:pt x="496" y="107"/>
                    <a:pt x="501" y="107"/>
                    <a:pt x="506" y="107"/>
                  </a:cubicBezTo>
                  <a:cubicBezTo>
                    <a:pt x="506" y="108"/>
                    <a:pt x="506" y="108"/>
                    <a:pt x="506" y="108"/>
                  </a:cubicBezTo>
                  <a:cubicBezTo>
                    <a:pt x="504" y="108"/>
                    <a:pt x="501" y="110"/>
                    <a:pt x="499" y="111"/>
                  </a:cubicBezTo>
                  <a:cubicBezTo>
                    <a:pt x="496" y="113"/>
                    <a:pt x="494" y="115"/>
                    <a:pt x="492" y="117"/>
                  </a:cubicBezTo>
                  <a:cubicBezTo>
                    <a:pt x="491" y="119"/>
                    <a:pt x="490" y="122"/>
                    <a:pt x="491" y="125"/>
                  </a:cubicBezTo>
                  <a:cubicBezTo>
                    <a:pt x="492" y="127"/>
                    <a:pt x="496" y="129"/>
                    <a:pt x="499" y="129"/>
                  </a:cubicBezTo>
                  <a:cubicBezTo>
                    <a:pt x="503" y="129"/>
                    <a:pt x="506" y="127"/>
                    <a:pt x="509" y="125"/>
                  </a:cubicBezTo>
                  <a:cubicBezTo>
                    <a:pt x="512" y="122"/>
                    <a:pt x="515" y="119"/>
                    <a:pt x="518" y="118"/>
                  </a:cubicBezTo>
                  <a:cubicBezTo>
                    <a:pt x="528" y="115"/>
                    <a:pt x="536" y="124"/>
                    <a:pt x="540" y="132"/>
                  </a:cubicBezTo>
                  <a:cubicBezTo>
                    <a:pt x="540" y="132"/>
                    <a:pt x="540" y="132"/>
                    <a:pt x="540" y="132"/>
                  </a:cubicBezTo>
                  <a:cubicBezTo>
                    <a:pt x="534" y="129"/>
                    <a:pt x="526" y="127"/>
                    <a:pt x="520" y="130"/>
                  </a:cubicBezTo>
                  <a:cubicBezTo>
                    <a:pt x="508" y="136"/>
                    <a:pt x="510" y="151"/>
                    <a:pt x="527" y="154"/>
                  </a:cubicBezTo>
                  <a:cubicBezTo>
                    <a:pt x="530" y="155"/>
                    <a:pt x="535" y="156"/>
                    <a:pt x="538" y="157"/>
                  </a:cubicBezTo>
                  <a:cubicBezTo>
                    <a:pt x="541" y="158"/>
                    <a:pt x="543" y="159"/>
                    <a:pt x="545" y="161"/>
                  </a:cubicBezTo>
                  <a:cubicBezTo>
                    <a:pt x="547" y="162"/>
                    <a:pt x="548" y="164"/>
                    <a:pt x="549" y="166"/>
                  </a:cubicBezTo>
                  <a:cubicBezTo>
                    <a:pt x="551" y="158"/>
                    <a:pt x="551" y="150"/>
                    <a:pt x="550" y="143"/>
                  </a:cubicBezTo>
                  <a:cubicBezTo>
                    <a:pt x="549" y="135"/>
                    <a:pt x="545" y="127"/>
                    <a:pt x="540" y="121"/>
                  </a:cubicBezTo>
                  <a:cubicBezTo>
                    <a:pt x="528" y="108"/>
                    <a:pt x="509" y="107"/>
                    <a:pt x="494" y="99"/>
                  </a:cubicBezTo>
                  <a:cubicBezTo>
                    <a:pt x="485" y="95"/>
                    <a:pt x="477" y="88"/>
                    <a:pt x="472" y="80"/>
                  </a:cubicBezTo>
                  <a:cubicBezTo>
                    <a:pt x="466" y="72"/>
                    <a:pt x="462" y="62"/>
                    <a:pt x="462" y="52"/>
                  </a:cubicBezTo>
                  <a:cubicBezTo>
                    <a:pt x="457" y="60"/>
                    <a:pt x="455" y="70"/>
                    <a:pt x="459" y="78"/>
                  </a:cubicBezTo>
                  <a:cubicBezTo>
                    <a:pt x="461" y="83"/>
                    <a:pt x="464" y="86"/>
                    <a:pt x="467" y="89"/>
                  </a:cubicBezTo>
                  <a:cubicBezTo>
                    <a:pt x="472" y="93"/>
                    <a:pt x="478" y="95"/>
                    <a:pt x="483" y="97"/>
                  </a:cubicBezTo>
                  <a:cubicBezTo>
                    <a:pt x="483" y="97"/>
                    <a:pt x="483" y="97"/>
                    <a:pt x="483" y="97"/>
                  </a:cubicBezTo>
                  <a:cubicBezTo>
                    <a:pt x="480" y="97"/>
                    <a:pt x="477" y="97"/>
                    <a:pt x="474" y="98"/>
                  </a:cubicBezTo>
                  <a:cubicBezTo>
                    <a:pt x="470" y="98"/>
                    <a:pt x="467" y="99"/>
                    <a:pt x="464" y="101"/>
                  </a:cubicBezTo>
                  <a:cubicBezTo>
                    <a:pt x="462" y="103"/>
                    <a:pt x="461" y="105"/>
                    <a:pt x="461" y="107"/>
                  </a:cubicBezTo>
                  <a:cubicBezTo>
                    <a:pt x="445" y="107"/>
                    <a:pt x="445" y="107"/>
                    <a:pt x="445" y="107"/>
                  </a:cubicBezTo>
                  <a:cubicBezTo>
                    <a:pt x="445" y="107"/>
                    <a:pt x="445" y="106"/>
                    <a:pt x="445" y="105"/>
                  </a:cubicBezTo>
                  <a:cubicBezTo>
                    <a:pt x="443" y="99"/>
                    <a:pt x="437" y="94"/>
                    <a:pt x="430" y="94"/>
                  </a:cubicBezTo>
                  <a:cubicBezTo>
                    <a:pt x="422" y="94"/>
                    <a:pt x="416" y="99"/>
                    <a:pt x="414" y="105"/>
                  </a:cubicBezTo>
                  <a:cubicBezTo>
                    <a:pt x="414" y="106"/>
                    <a:pt x="414" y="107"/>
                    <a:pt x="414" y="107"/>
                  </a:cubicBezTo>
                  <a:cubicBezTo>
                    <a:pt x="223" y="107"/>
                    <a:pt x="223" y="107"/>
                    <a:pt x="223" y="107"/>
                  </a:cubicBezTo>
                  <a:cubicBezTo>
                    <a:pt x="222" y="103"/>
                    <a:pt x="218" y="100"/>
                    <a:pt x="214" y="100"/>
                  </a:cubicBezTo>
                  <a:cubicBezTo>
                    <a:pt x="209" y="100"/>
                    <a:pt x="205" y="103"/>
                    <a:pt x="204" y="107"/>
                  </a:cubicBezTo>
                  <a:cubicBezTo>
                    <a:pt x="204" y="107"/>
                    <a:pt x="204" y="107"/>
                    <a:pt x="204" y="107"/>
                  </a:cubicBezTo>
                  <a:cubicBezTo>
                    <a:pt x="200" y="106"/>
                    <a:pt x="197" y="104"/>
                    <a:pt x="193" y="103"/>
                  </a:cubicBezTo>
                  <a:cubicBezTo>
                    <a:pt x="188" y="100"/>
                    <a:pt x="183" y="98"/>
                    <a:pt x="178" y="98"/>
                  </a:cubicBezTo>
                  <a:cubicBezTo>
                    <a:pt x="174" y="98"/>
                    <a:pt x="169" y="99"/>
                    <a:pt x="166" y="102"/>
                  </a:cubicBezTo>
                  <a:cubicBezTo>
                    <a:pt x="165" y="103"/>
                    <a:pt x="163" y="105"/>
                    <a:pt x="162" y="107"/>
                  </a:cubicBezTo>
                  <a:cubicBezTo>
                    <a:pt x="156" y="107"/>
                    <a:pt x="156" y="107"/>
                    <a:pt x="156" y="107"/>
                  </a:cubicBezTo>
                  <a:cubicBezTo>
                    <a:pt x="155" y="103"/>
                    <a:pt x="151" y="100"/>
                    <a:pt x="147" y="100"/>
                  </a:cubicBezTo>
                  <a:cubicBezTo>
                    <a:pt x="143" y="100"/>
                    <a:pt x="139" y="102"/>
                    <a:pt x="138" y="105"/>
                  </a:cubicBezTo>
                  <a:cubicBezTo>
                    <a:pt x="134" y="101"/>
                    <a:pt x="131" y="97"/>
                    <a:pt x="126" y="94"/>
                  </a:cubicBezTo>
                  <a:close/>
                  <a:moveTo>
                    <a:pt x="634" y="202"/>
                  </a:moveTo>
                  <a:cubicBezTo>
                    <a:pt x="632" y="197"/>
                    <a:pt x="629" y="191"/>
                    <a:pt x="628" y="186"/>
                  </a:cubicBezTo>
                  <a:cubicBezTo>
                    <a:pt x="626" y="191"/>
                    <a:pt x="623" y="197"/>
                    <a:pt x="621" y="202"/>
                  </a:cubicBezTo>
                  <a:cubicBezTo>
                    <a:pt x="619" y="207"/>
                    <a:pt x="616" y="212"/>
                    <a:pt x="616" y="218"/>
                  </a:cubicBezTo>
                  <a:cubicBezTo>
                    <a:pt x="616" y="222"/>
                    <a:pt x="617" y="226"/>
                    <a:pt x="620" y="229"/>
                  </a:cubicBezTo>
                  <a:cubicBezTo>
                    <a:pt x="622" y="231"/>
                    <a:pt x="625" y="233"/>
                    <a:pt x="628" y="234"/>
                  </a:cubicBezTo>
                  <a:cubicBezTo>
                    <a:pt x="631" y="233"/>
                    <a:pt x="633" y="231"/>
                    <a:pt x="635" y="229"/>
                  </a:cubicBezTo>
                  <a:cubicBezTo>
                    <a:pt x="638" y="226"/>
                    <a:pt x="639" y="222"/>
                    <a:pt x="639" y="218"/>
                  </a:cubicBezTo>
                  <a:cubicBezTo>
                    <a:pt x="639" y="212"/>
                    <a:pt x="637" y="207"/>
                    <a:pt x="634" y="202"/>
                  </a:cubicBezTo>
                  <a:close/>
                  <a:moveTo>
                    <a:pt x="621" y="50"/>
                  </a:moveTo>
                  <a:cubicBezTo>
                    <a:pt x="623" y="55"/>
                    <a:pt x="626" y="61"/>
                    <a:pt x="628" y="67"/>
                  </a:cubicBezTo>
                  <a:cubicBezTo>
                    <a:pt x="629" y="61"/>
                    <a:pt x="632" y="55"/>
                    <a:pt x="634" y="50"/>
                  </a:cubicBezTo>
                  <a:cubicBezTo>
                    <a:pt x="637" y="45"/>
                    <a:pt x="639" y="40"/>
                    <a:pt x="639" y="35"/>
                  </a:cubicBezTo>
                  <a:cubicBezTo>
                    <a:pt x="639" y="30"/>
                    <a:pt x="638" y="26"/>
                    <a:pt x="635" y="23"/>
                  </a:cubicBezTo>
                  <a:cubicBezTo>
                    <a:pt x="633" y="21"/>
                    <a:pt x="631" y="19"/>
                    <a:pt x="628" y="18"/>
                  </a:cubicBezTo>
                  <a:cubicBezTo>
                    <a:pt x="625" y="19"/>
                    <a:pt x="622" y="21"/>
                    <a:pt x="620" y="23"/>
                  </a:cubicBezTo>
                  <a:cubicBezTo>
                    <a:pt x="617" y="26"/>
                    <a:pt x="616" y="30"/>
                    <a:pt x="616" y="35"/>
                  </a:cubicBezTo>
                  <a:cubicBezTo>
                    <a:pt x="616" y="40"/>
                    <a:pt x="619" y="45"/>
                    <a:pt x="621" y="50"/>
                  </a:cubicBezTo>
                  <a:close/>
                  <a:moveTo>
                    <a:pt x="586" y="94"/>
                  </a:moveTo>
                  <a:cubicBezTo>
                    <a:pt x="578" y="106"/>
                    <a:pt x="597" y="112"/>
                    <a:pt x="605" y="117"/>
                  </a:cubicBezTo>
                  <a:cubicBezTo>
                    <a:pt x="622" y="128"/>
                    <a:pt x="623" y="144"/>
                    <a:pt x="610" y="161"/>
                  </a:cubicBezTo>
                  <a:cubicBezTo>
                    <a:pt x="621" y="157"/>
                    <a:pt x="626" y="141"/>
                    <a:pt x="628" y="129"/>
                  </a:cubicBezTo>
                  <a:cubicBezTo>
                    <a:pt x="629" y="141"/>
                    <a:pt x="634" y="157"/>
                    <a:pt x="646" y="161"/>
                  </a:cubicBezTo>
                  <a:cubicBezTo>
                    <a:pt x="633" y="144"/>
                    <a:pt x="633" y="128"/>
                    <a:pt x="651" y="117"/>
                  </a:cubicBezTo>
                  <a:cubicBezTo>
                    <a:pt x="658" y="112"/>
                    <a:pt x="677" y="106"/>
                    <a:pt x="669" y="94"/>
                  </a:cubicBezTo>
                  <a:cubicBezTo>
                    <a:pt x="664" y="87"/>
                    <a:pt x="652" y="87"/>
                    <a:pt x="649" y="96"/>
                  </a:cubicBezTo>
                  <a:cubicBezTo>
                    <a:pt x="648" y="98"/>
                    <a:pt x="646" y="99"/>
                    <a:pt x="646" y="98"/>
                  </a:cubicBezTo>
                  <a:cubicBezTo>
                    <a:pt x="649" y="83"/>
                    <a:pt x="657" y="71"/>
                    <a:pt x="669" y="62"/>
                  </a:cubicBezTo>
                  <a:cubicBezTo>
                    <a:pt x="690" y="45"/>
                    <a:pt x="703" y="62"/>
                    <a:pt x="697" y="69"/>
                  </a:cubicBezTo>
                  <a:cubicBezTo>
                    <a:pt x="696" y="69"/>
                    <a:pt x="695" y="70"/>
                    <a:pt x="694" y="69"/>
                  </a:cubicBezTo>
                  <a:cubicBezTo>
                    <a:pt x="692" y="67"/>
                    <a:pt x="689" y="66"/>
                    <a:pt x="687" y="67"/>
                  </a:cubicBezTo>
                  <a:cubicBezTo>
                    <a:pt x="683" y="69"/>
                    <a:pt x="681" y="73"/>
                    <a:pt x="683" y="76"/>
                  </a:cubicBezTo>
                  <a:cubicBezTo>
                    <a:pt x="685" y="84"/>
                    <a:pt x="695" y="83"/>
                    <a:pt x="701" y="79"/>
                  </a:cubicBezTo>
                  <a:cubicBezTo>
                    <a:pt x="707" y="75"/>
                    <a:pt x="710" y="69"/>
                    <a:pt x="710" y="63"/>
                  </a:cubicBezTo>
                  <a:cubicBezTo>
                    <a:pt x="711" y="52"/>
                    <a:pt x="699" y="44"/>
                    <a:pt x="688" y="45"/>
                  </a:cubicBezTo>
                  <a:cubicBezTo>
                    <a:pt x="677" y="46"/>
                    <a:pt x="667" y="54"/>
                    <a:pt x="659" y="61"/>
                  </a:cubicBezTo>
                  <a:cubicBezTo>
                    <a:pt x="657" y="62"/>
                    <a:pt x="659" y="59"/>
                    <a:pt x="659" y="59"/>
                  </a:cubicBezTo>
                  <a:cubicBezTo>
                    <a:pt x="667" y="50"/>
                    <a:pt x="674" y="40"/>
                    <a:pt x="673" y="28"/>
                  </a:cubicBezTo>
                  <a:cubicBezTo>
                    <a:pt x="672" y="8"/>
                    <a:pt x="645" y="0"/>
                    <a:pt x="628" y="1"/>
                  </a:cubicBezTo>
                  <a:cubicBezTo>
                    <a:pt x="611" y="0"/>
                    <a:pt x="583" y="8"/>
                    <a:pt x="582" y="28"/>
                  </a:cubicBezTo>
                  <a:cubicBezTo>
                    <a:pt x="581" y="40"/>
                    <a:pt x="589" y="50"/>
                    <a:pt x="596" y="59"/>
                  </a:cubicBezTo>
                  <a:cubicBezTo>
                    <a:pt x="596" y="59"/>
                    <a:pt x="598" y="62"/>
                    <a:pt x="597" y="61"/>
                  </a:cubicBezTo>
                  <a:cubicBezTo>
                    <a:pt x="588" y="54"/>
                    <a:pt x="578" y="46"/>
                    <a:pt x="567" y="45"/>
                  </a:cubicBezTo>
                  <a:cubicBezTo>
                    <a:pt x="557" y="44"/>
                    <a:pt x="545" y="52"/>
                    <a:pt x="545" y="63"/>
                  </a:cubicBezTo>
                  <a:cubicBezTo>
                    <a:pt x="545" y="69"/>
                    <a:pt x="549" y="75"/>
                    <a:pt x="554" y="79"/>
                  </a:cubicBezTo>
                  <a:cubicBezTo>
                    <a:pt x="560" y="83"/>
                    <a:pt x="570" y="84"/>
                    <a:pt x="573" y="76"/>
                  </a:cubicBezTo>
                  <a:cubicBezTo>
                    <a:pt x="574" y="73"/>
                    <a:pt x="572" y="69"/>
                    <a:pt x="569" y="67"/>
                  </a:cubicBezTo>
                  <a:cubicBezTo>
                    <a:pt x="566" y="66"/>
                    <a:pt x="563" y="67"/>
                    <a:pt x="561" y="69"/>
                  </a:cubicBezTo>
                  <a:cubicBezTo>
                    <a:pt x="561" y="70"/>
                    <a:pt x="559" y="69"/>
                    <a:pt x="559" y="69"/>
                  </a:cubicBezTo>
                  <a:cubicBezTo>
                    <a:pt x="552" y="62"/>
                    <a:pt x="566" y="45"/>
                    <a:pt x="586" y="62"/>
                  </a:cubicBezTo>
                  <a:cubicBezTo>
                    <a:pt x="598" y="71"/>
                    <a:pt x="606" y="83"/>
                    <a:pt x="609" y="98"/>
                  </a:cubicBezTo>
                  <a:cubicBezTo>
                    <a:pt x="610" y="99"/>
                    <a:pt x="607" y="98"/>
                    <a:pt x="607" y="96"/>
                  </a:cubicBezTo>
                  <a:cubicBezTo>
                    <a:pt x="603" y="87"/>
                    <a:pt x="591" y="87"/>
                    <a:pt x="586" y="94"/>
                  </a:cubicBezTo>
                  <a:close/>
                  <a:moveTo>
                    <a:pt x="611" y="73"/>
                  </a:moveTo>
                  <a:cubicBezTo>
                    <a:pt x="606" y="62"/>
                    <a:pt x="601" y="51"/>
                    <a:pt x="600" y="39"/>
                  </a:cubicBezTo>
                  <a:cubicBezTo>
                    <a:pt x="600" y="22"/>
                    <a:pt x="611" y="6"/>
                    <a:pt x="628" y="2"/>
                  </a:cubicBezTo>
                  <a:cubicBezTo>
                    <a:pt x="645" y="6"/>
                    <a:pt x="656" y="22"/>
                    <a:pt x="655" y="39"/>
                  </a:cubicBezTo>
                  <a:cubicBezTo>
                    <a:pt x="654" y="51"/>
                    <a:pt x="649" y="62"/>
                    <a:pt x="645" y="73"/>
                  </a:cubicBezTo>
                  <a:cubicBezTo>
                    <a:pt x="638" y="88"/>
                    <a:pt x="629" y="103"/>
                    <a:pt x="628" y="121"/>
                  </a:cubicBezTo>
                  <a:cubicBezTo>
                    <a:pt x="626" y="103"/>
                    <a:pt x="618" y="88"/>
                    <a:pt x="611" y="73"/>
                  </a:cubicBezTo>
                  <a:close/>
                  <a:moveTo>
                    <a:pt x="518" y="91"/>
                  </a:moveTo>
                  <a:cubicBezTo>
                    <a:pt x="526" y="87"/>
                    <a:pt x="536" y="87"/>
                    <a:pt x="544" y="93"/>
                  </a:cubicBezTo>
                  <a:cubicBezTo>
                    <a:pt x="548" y="96"/>
                    <a:pt x="551" y="99"/>
                    <a:pt x="553" y="103"/>
                  </a:cubicBezTo>
                  <a:cubicBezTo>
                    <a:pt x="555" y="109"/>
                    <a:pt x="556" y="115"/>
                    <a:pt x="557" y="121"/>
                  </a:cubicBezTo>
                  <a:cubicBezTo>
                    <a:pt x="557" y="121"/>
                    <a:pt x="557" y="121"/>
                    <a:pt x="557" y="121"/>
                  </a:cubicBezTo>
                  <a:cubicBezTo>
                    <a:pt x="558" y="117"/>
                    <a:pt x="559" y="114"/>
                    <a:pt x="560" y="112"/>
                  </a:cubicBezTo>
                  <a:cubicBezTo>
                    <a:pt x="561" y="108"/>
                    <a:pt x="563" y="105"/>
                    <a:pt x="565" y="103"/>
                  </a:cubicBezTo>
                  <a:cubicBezTo>
                    <a:pt x="571" y="98"/>
                    <a:pt x="579" y="101"/>
                    <a:pt x="581" y="107"/>
                  </a:cubicBezTo>
                  <a:cubicBezTo>
                    <a:pt x="581" y="110"/>
                    <a:pt x="580" y="113"/>
                    <a:pt x="579" y="116"/>
                  </a:cubicBezTo>
                  <a:cubicBezTo>
                    <a:pt x="577" y="118"/>
                    <a:pt x="575" y="121"/>
                    <a:pt x="573" y="123"/>
                  </a:cubicBezTo>
                  <a:cubicBezTo>
                    <a:pt x="571" y="126"/>
                    <a:pt x="568" y="128"/>
                    <a:pt x="566" y="131"/>
                  </a:cubicBezTo>
                  <a:cubicBezTo>
                    <a:pt x="564" y="135"/>
                    <a:pt x="563" y="140"/>
                    <a:pt x="562" y="145"/>
                  </a:cubicBezTo>
                  <a:cubicBezTo>
                    <a:pt x="563" y="145"/>
                    <a:pt x="563" y="145"/>
                    <a:pt x="563" y="145"/>
                  </a:cubicBezTo>
                  <a:cubicBezTo>
                    <a:pt x="564" y="143"/>
                    <a:pt x="566" y="141"/>
                    <a:pt x="568" y="139"/>
                  </a:cubicBezTo>
                  <a:cubicBezTo>
                    <a:pt x="570" y="137"/>
                    <a:pt x="572" y="135"/>
                    <a:pt x="575" y="134"/>
                  </a:cubicBezTo>
                  <a:cubicBezTo>
                    <a:pt x="577" y="133"/>
                    <a:pt x="580" y="132"/>
                    <a:pt x="582" y="134"/>
                  </a:cubicBezTo>
                  <a:cubicBezTo>
                    <a:pt x="585" y="136"/>
                    <a:pt x="586" y="140"/>
                    <a:pt x="585" y="143"/>
                  </a:cubicBezTo>
                  <a:cubicBezTo>
                    <a:pt x="585" y="147"/>
                    <a:pt x="581" y="149"/>
                    <a:pt x="579" y="151"/>
                  </a:cubicBezTo>
                  <a:cubicBezTo>
                    <a:pt x="576" y="154"/>
                    <a:pt x="572" y="156"/>
                    <a:pt x="570" y="159"/>
                  </a:cubicBezTo>
                  <a:cubicBezTo>
                    <a:pt x="565" y="168"/>
                    <a:pt x="572" y="178"/>
                    <a:pt x="579" y="184"/>
                  </a:cubicBezTo>
                  <a:cubicBezTo>
                    <a:pt x="579" y="183"/>
                    <a:pt x="579" y="183"/>
                    <a:pt x="579" y="183"/>
                  </a:cubicBezTo>
                  <a:cubicBezTo>
                    <a:pt x="578" y="177"/>
                    <a:pt x="577" y="168"/>
                    <a:pt x="582" y="163"/>
                  </a:cubicBezTo>
                  <a:cubicBezTo>
                    <a:pt x="590" y="153"/>
                    <a:pt x="604" y="158"/>
                    <a:pt x="604" y="175"/>
                  </a:cubicBezTo>
                  <a:cubicBezTo>
                    <a:pt x="604" y="179"/>
                    <a:pt x="603" y="183"/>
                    <a:pt x="604" y="187"/>
                  </a:cubicBezTo>
                  <a:cubicBezTo>
                    <a:pt x="604" y="190"/>
                    <a:pt x="605" y="192"/>
                    <a:pt x="606" y="194"/>
                  </a:cubicBezTo>
                  <a:cubicBezTo>
                    <a:pt x="608" y="196"/>
                    <a:pt x="609" y="198"/>
                    <a:pt x="611" y="199"/>
                  </a:cubicBezTo>
                  <a:cubicBezTo>
                    <a:pt x="603" y="199"/>
                    <a:pt x="595" y="199"/>
                    <a:pt x="588" y="196"/>
                  </a:cubicBezTo>
                  <a:cubicBezTo>
                    <a:pt x="580" y="193"/>
                    <a:pt x="574" y="188"/>
                    <a:pt x="569" y="181"/>
                  </a:cubicBezTo>
                  <a:cubicBezTo>
                    <a:pt x="559" y="167"/>
                    <a:pt x="562" y="148"/>
                    <a:pt x="557" y="131"/>
                  </a:cubicBezTo>
                  <a:cubicBezTo>
                    <a:pt x="555" y="122"/>
                    <a:pt x="550" y="113"/>
                    <a:pt x="543" y="106"/>
                  </a:cubicBezTo>
                  <a:cubicBezTo>
                    <a:pt x="536" y="99"/>
                    <a:pt x="528" y="93"/>
                    <a:pt x="518" y="91"/>
                  </a:cubicBezTo>
                  <a:close/>
                  <a:moveTo>
                    <a:pt x="737" y="91"/>
                  </a:moveTo>
                  <a:cubicBezTo>
                    <a:pt x="729" y="87"/>
                    <a:pt x="719" y="87"/>
                    <a:pt x="711" y="93"/>
                  </a:cubicBezTo>
                  <a:cubicBezTo>
                    <a:pt x="708" y="96"/>
                    <a:pt x="705" y="99"/>
                    <a:pt x="703" y="103"/>
                  </a:cubicBezTo>
                  <a:cubicBezTo>
                    <a:pt x="700" y="109"/>
                    <a:pt x="699" y="115"/>
                    <a:pt x="699" y="121"/>
                  </a:cubicBezTo>
                  <a:cubicBezTo>
                    <a:pt x="698" y="121"/>
                    <a:pt x="698" y="121"/>
                    <a:pt x="698" y="121"/>
                  </a:cubicBezTo>
                  <a:cubicBezTo>
                    <a:pt x="698" y="117"/>
                    <a:pt x="697" y="114"/>
                    <a:pt x="695" y="112"/>
                  </a:cubicBezTo>
                  <a:cubicBezTo>
                    <a:pt x="694" y="108"/>
                    <a:pt x="692" y="105"/>
                    <a:pt x="690" y="103"/>
                  </a:cubicBezTo>
                  <a:cubicBezTo>
                    <a:pt x="685" y="98"/>
                    <a:pt x="676" y="101"/>
                    <a:pt x="675" y="107"/>
                  </a:cubicBezTo>
                  <a:cubicBezTo>
                    <a:pt x="674" y="110"/>
                    <a:pt x="675" y="113"/>
                    <a:pt x="676" y="116"/>
                  </a:cubicBezTo>
                  <a:cubicBezTo>
                    <a:pt x="678" y="118"/>
                    <a:pt x="680" y="121"/>
                    <a:pt x="683" y="123"/>
                  </a:cubicBezTo>
                  <a:cubicBezTo>
                    <a:pt x="685" y="126"/>
                    <a:pt x="687" y="128"/>
                    <a:pt x="689" y="131"/>
                  </a:cubicBezTo>
                  <a:cubicBezTo>
                    <a:pt x="692" y="135"/>
                    <a:pt x="693" y="140"/>
                    <a:pt x="693" y="145"/>
                  </a:cubicBezTo>
                  <a:cubicBezTo>
                    <a:pt x="693" y="145"/>
                    <a:pt x="693" y="145"/>
                    <a:pt x="693" y="145"/>
                  </a:cubicBezTo>
                  <a:cubicBezTo>
                    <a:pt x="692" y="143"/>
                    <a:pt x="690" y="141"/>
                    <a:pt x="688" y="139"/>
                  </a:cubicBezTo>
                  <a:cubicBezTo>
                    <a:pt x="686" y="137"/>
                    <a:pt x="683" y="135"/>
                    <a:pt x="680" y="134"/>
                  </a:cubicBezTo>
                  <a:cubicBezTo>
                    <a:pt x="678" y="133"/>
                    <a:pt x="675" y="132"/>
                    <a:pt x="673" y="134"/>
                  </a:cubicBezTo>
                  <a:cubicBezTo>
                    <a:pt x="670" y="136"/>
                    <a:pt x="670" y="140"/>
                    <a:pt x="670" y="143"/>
                  </a:cubicBezTo>
                  <a:cubicBezTo>
                    <a:pt x="671" y="147"/>
                    <a:pt x="674" y="149"/>
                    <a:pt x="677" y="151"/>
                  </a:cubicBezTo>
                  <a:cubicBezTo>
                    <a:pt x="680" y="154"/>
                    <a:pt x="683" y="156"/>
                    <a:pt x="685" y="159"/>
                  </a:cubicBezTo>
                  <a:cubicBezTo>
                    <a:pt x="690" y="168"/>
                    <a:pt x="683" y="178"/>
                    <a:pt x="676" y="184"/>
                  </a:cubicBezTo>
                  <a:cubicBezTo>
                    <a:pt x="676" y="183"/>
                    <a:pt x="676" y="183"/>
                    <a:pt x="676" y="183"/>
                  </a:cubicBezTo>
                  <a:cubicBezTo>
                    <a:pt x="678" y="177"/>
                    <a:pt x="678" y="168"/>
                    <a:pt x="674" y="163"/>
                  </a:cubicBezTo>
                  <a:cubicBezTo>
                    <a:pt x="665" y="153"/>
                    <a:pt x="652" y="158"/>
                    <a:pt x="651" y="175"/>
                  </a:cubicBezTo>
                  <a:cubicBezTo>
                    <a:pt x="651" y="179"/>
                    <a:pt x="652" y="183"/>
                    <a:pt x="651" y="187"/>
                  </a:cubicBezTo>
                  <a:cubicBezTo>
                    <a:pt x="651" y="190"/>
                    <a:pt x="650" y="192"/>
                    <a:pt x="649" y="194"/>
                  </a:cubicBezTo>
                  <a:cubicBezTo>
                    <a:pt x="648" y="196"/>
                    <a:pt x="646" y="198"/>
                    <a:pt x="644" y="199"/>
                  </a:cubicBezTo>
                  <a:cubicBezTo>
                    <a:pt x="652" y="199"/>
                    <a:pt x="660" y="199"/>
                    <a:pt x="668" y="196"/>
                  </a:cubicBezTo>
                  <a:cubicBezTo>
                    <a:pt x="675" y="193"/>
                    <a:pt x="682" y="188"/>
                    <a:pt x="686" y="181"/>
                  </a:cubicBezTo>
                  <a:cubicBezTo>
                    <a:pt x="697" y="167"/>
                    <a:pt x="694" y="148"/>
                    <a:pt x="698" y="131"/>
                  </a:cubicBezTo>
                  <a:cubicBezTo>
                    <a:pt x="701" y="122"/>
                    <a:pt x="706" y="113"/>
                    <a:pt x="712" y="106"/>
                  </a:cubicBezTo>
                  <a:cubicBezTo>
                    <a:pt x="719" y="99"/>
                    <a:pt x="728" y="93"/>
                    <a:pt x="737" y="91"/>
                  </a:cubicBezTo>
                  <a:close/>
                </a:path>
              </a:pathLst>
            </a:custGeom>
            <a:solidFill>
              <a:schemeClr val="tx1">
                <a:alpha val="81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Adobe 仿宋 Std R" panose="02020400000000000000" pitchFamily="18" charset="-122"/>
              </a:endParaRPr>
            </a:p>
          </p:txBody>
        </p:sp>
        <p:sp>
          <p:nvSpPr>
            <p:cNvPr id="29" name="Freeform 27">
              <a:extLst>
                <a:ext uri="{FF2B5EF4-FFF2-40B4-BE49-F238E27FC236}">
                  <a16:creationId xmlns:a16="http://schemas.microsoft.com/office/drawing/2014/main" id="{543D1D3A-A7C4-C98A-8B4D-E3FF247D1C1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146756" y="967119"/>
              <a:ext cx="743535" cy="300546"/>
            </a:xfrm>
            <a:custGeom>
              <a:avLst/>
              <a:gdLst>
                <a:gd name="T0" fmla="*/ 366 w 399"/>
                <a:gd name="T1" fmla="*/ 100 h 159"/>
                <a:gd name="T2" fmla="*/ 371 w 399"/>
                <a:gd name="T3" fmla="*/ 115 h 159"/>
                <a:gd name="T4" fmla="*/ 350 w 399"/>
                <a:gd name="T5" fmla="*/ 118 h 159"/>
                <a:gd name="T6" fmla="*/ 361 w 399"/>
                <a:gd name="T7" fmla="*/ 88 h 159"/>
                <a:gd name="T8" fmla="*/ 383 w 399"/>
                <a:gd name="T9" fmla="*/ 131 h 159"/>
                <a:gd name="T10" fmla="*/ 313 w 399"/>
                <a:gd name="T11" fmla="*/ 148 h 159"/>
                <a:gd name="T12" fmla="*/ 261 w 399"/>
                <a:gd name="T13" fmla="*/ 129 h 159"/>
                <a:gd name="T14" fmla="*/ 260 w 399"/>
                <a:gd name="T15" fmla="*/ 128 h 159"/>
                <a:gd name="T16" fmla="*/ 240 w 399"/>
                <a:gd name="T17" fmla="*/ 159 h 159"/>
                <a:gd name="T18" fmla="*/ 91 w 399"/>
                <a:gd name="T19" fmla="*/ 11 h 159"/>
                <a:gd name="T20" fmla="*/ 11 w 399"/>
                <a:gd name="T21" fmla="*/ 53 h 159"/>
                <a:gd name="T22" fmla="*/ 63 w 399"/>
                <a:gd name="T23" fmla="*/ 109 h 159"/>
                <a:gd name="T24" fmla="*/ 89 w 399"/>
                <a:gd name="T25" fmla="*/ 68 h 159"/>
                <a:gd name="T26" fmla="*/ 48 w 399"/>
                <a:gd name="T27" fmla="*/ 45 h 159"/>
                <a:gd name="T28" fmla="*/ 36 w 399"/>
                <a:gd name="T29" fmla="*/ 76 h 159"/>
                <a:gd name="T30" fmla="*/ 69 w 399"/>
                <a:gd name="T31" fmla="*/ 78 h 159"/>
                <a:gd name="T32" fmla="*/ 59 w 399"/>
                <a:gd name="T33" fmla="*/ 61 h 159"/>
                <a:gd name="T34" fmla="*/ 43 w 399"/>
                <a:gd name="T35" fmla="*/ 72 h 159"/>
                <a:gd name="T36" fmla="*/ 62 w 399"/>
                <a:gd name="T37" fmla="*/ 58 h 159"/>
                <a:gd name="T38" fmla="*/ 72 w 399"/>
                <a:gd name="T39" fmla="*/ 79 h 159"/>
                <a:gd name="T40" fmla="*/ 32 w 399"/>
                <a:gd name="T41" fmla="*/ 78 h 159"/>
                <a:gd name="T42" fmla="*/ 46 w 399"/>
                <a:gd name="T43" fmla="*/ 42 h 159"/>
                <a:gd name="T44" fmla="*/ 93 w 399"/>
                <a:gd name="T45" fmla="*/ 69 h 159"/>
                <a:gd name="T46" fmla="*/ 64 w 399"/>
                <a:gd name="T47" fmla="*/ 114 h 159"/>
                <a:gd name="T48" fmla="*/ 8 w 399"/>
                <a:gd name="T49" fmla="*/ 52 h 159"/>
                <a:gd name="T50" fmla="*/ 94 w 399"/>
                <a:gd name="T51" fmla="*/ 7 h 159"/>
                <a:gd name="T52" fmla="*/ 238 w 399"/>
                <a:gd name="T53" fmla="*/ 151 h 159"/>
                <a:gd name="T54" fmla="*/ 256 w 399"/>
                <a:gd name="T55" fmla="*/ 126 h 159"/>
                <a:gd name="T56" fmla="*/ 207 w 399"/>
                <a:gd name="T57" fmla="*/ 73 h 159"/>
                <a:gd name="T58" fmla="*/ 345 w 399"/>
                <a:gd name="T59" fmla="*/ 75 h 159"/>
                <a:gd name="T60" fmla="*/ 264 w 399"/>
                <a:gd name="T61" fmla="*/ 124 h 159"/>
                <a:gd name="T62" fmla="*/ 314 w 399"/>
                <a:gd name="T63" fmla="*/ 143 h 159"/>
                <a:gd name="T64" fmla="*/ 380 w 399"/>
                <a:gd name="T65" fmla="*/ 131 h 159"/>
                <a:gd name="T66" fmla="*/ 361 w 399"/>
                <a:gd name="T67" fmla="*/ 93 h 159"/>
                <a:gd name="T68" fmla="*/ 352 w 399"/>
                <a:gd name="T69" fmla="*/ 116 h 159"/>
                <a:gd name="T70" fmla="*/ 366 w 399"/>
                <a:gd name="T71" fmla="*/ 10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99" h="159">
                  <a:moveTo>
                    <a:pt x="366" y="100"/>
                  </a:moveTo>
                  <a:cubicBezTo>
                    <a:pt x="371" y="101"/>
                    <a:pt x="374" y="109"/>
                    <a:pt x="371" y="115"/>
                  </a:cubicBezTo>
                  <a:cubicBezTo>
                    <a:pt x="366" y="122"/>
                    <a:pt x="356" y="123"/>
                    <a:pt x="350" y="118"/>
                  </a:cubicBezTo>
                  <a:cubicBezTo>
                    <a:pt x="337" y="109"/>
                    <a:pt x="343" y="89"/>
                    <a:pt x="361" y="88"/>
                  </a:cubicBezTo>
                  <a:cubicBezTo>
                    <a:pt x="382" y="87"/>
                    <a:pt x="399" y="110"/>
                    <a:pt x="383" y="131"/>
                  </a:cubicBezTo>
                  <a:cubicBezTo>
                    <a:pt x="368" y="152"/>
                    <a:pt x="337" y="152"/>
                    <a:pt x="313" y="148"/>
                  </a:cubicBezTo>
                  <a:cubicBezTo>
                    <a:pt x="296" y="144"/>
                    <a:pt x="277" y="138"/>
                    <a:pt x="261" y="129"/>
                  </a:cubicBezTo>
                  <a:cubicBezTo>
                    <a:pt x="260" y="128"/>
                    <a:pt x="260" y="128"/>
                    <a:pt x="260" y="128"/>
                  </a:cubicBezTo>
                  <a:cubicBezTo>
                    <a:pt x="252" y="138"/>
                    <a:pt x="246" y="148"/>
                    <a:pt x="240" y="159"/>
                  </a:cubicBezTo>
                  <a:cubicBezTo>
                    <a:pt x="193" y="134"/>
                    <a:pt x="166" y="28"/>
                    <a:pt x="91" y="11"/>
                  </a:cubicBezTo>
                  <a:cubicBezTo>
                    <a:pt x="61" y="4"/>
                    <a:pt x="20" y="17"/>
                    <a:pt x="11" y="53"/>
                  </a:cubicBezTo>
                  <a:cubicBezTo>
                    <a:pt x="5" y="82"/>
                    <a:pt x="31" y="115"/>
                    <a:pt x="63" y="109"/>
                  </a:cubicBezTo>
                  <a:cubicBezTo>
                    <a:pt x="80" y="106"/>
                    <a:pt x="93" y="86"/>
                    <a:pt x="89" y="68"/>
                  </a:cubicBezTo>
                  <a:cubicBezTo>
                    <a:pt x="86" y="50"/>
                    <a:pt x="65" y="37"/>
                    <a:pt x="48" y="45"/>
                  </a:cubicBezTo>
                  <a:cubicBezTo>
                    <a:pt x="35" y="50"/>
                    <a:pt x="31" y="65"/>
                    <a:pt x="36" y="76"/>
                  </a:cubicBezTo>
                  <a:cubicBezTo>
                    <a:pt x="42" y="88"/>
                    <a:pt x="64" y="91"/>
                    <a:pt x="69" y="78"/>
                  </a:cubicBezTo>
                  <a:cubicBezTo>
                    <a:pt x="73" y="67"/>
                    <a:pt x="63" y="61"/>
                    <a:pt x="59" y="61"/>
                  </a:cubicBezTo>
                  <a:cubicBezTo>
                    <a:pt x="52" y="60"/>
                    <a:pt x="44" y="64"/>
                    <a:pt x="43" y="72"/>
                  </a:cubicBezTo>
                  <a:cubicBezTo>
                    <a:pt x="42" y="61"/>
                    <a:pt x="54" y="56"/>
                    <a:pt x="62" y="58"/>
                  </a:cubicBezTo>
                  <a:cubicBezTo>
                    <a:pt x="69" y="60"/>
                    <a:pt x="76" y="68"/>
                    <a:pt x="72" y="79"/>
                  </a:cubicBezTo>
                  <a:cubicBezTo>
                    <a:pt x="66" y="96"/>
                    <a:pt x="39" y="94"/>
                    <a:pt x="32" y="78"/>
                  </a:cubicBezTo>
                  <a:cubicBezTo>
                    <a:pt x="26" y="65"/>
                    <a:pt x="33" y="48"/>
                    <a:pt x="46" y="42"/>
                  </a:cubicBezTo>
                  <a:cubicBezTo>
                    <a:pt x="67" y="33"/>
                    <a:pt x="89" y="48"/>
                    <a:pt x="93" y="69"/>
                  </a:cubicBezTo>
                  <a:cubicBezTo>
                    <a:pt x="97" y="89"/>
                    <a:pt x="84" y="110"/>
                    <a:pt x="64" y="114"/>
                  </a:cubicBezTo>
                  <a:cubicBezTo>
                    <a:pt x="28" y="121"/>
                    <a:pt x="0" y="85"/>
                    <a:pt x="8" y="52"/>
                  </a:cubicBezTo>
                  <a:cubicBezTo>
                    <a:pt x="18" y="14"/>
                    <a:pt x="60" y="0"/>
                    <a:pt x="94" y="7"/>
                  </a:cubicBezTo>
                  <a:cubicBezTo>
                    <a:pt x="166" y="24"/>
                    <a:pt x="192" y="118"/>
                    <a:pt x="238" y="151"/>
                  </a:cubicBezTo>
                  <a:cubicBezTo>
                    <a:pt x="242" y="143"/>
                    <a:pt x="249" y="134"/>
                    <a:pt x="256" y="126"/>
                  </a:cubicBezTo>
                  <a:cubicBezTo>
                    <a:pt x="234" y="113"/>
                    <a:pt x="213" y="96"/>
                    <a:pt x="207" y="73"/>
                  </a:cubicBezTo>
                  <a:cubicBezTo>
                    <a:pt x="240" y="78"/>
                    <a:pt x="306" y="67"/>
                    <a:pt x="345" y="75"/>
                  </a:cubicBezTo>
                  <a:cubicBezTo>
                    <a:pt x="313" y="74"/>
                    <a:pt x="283" y="103"/>
                    <a:pt x="264" y="124"/>
                  </a:cubicBezTo>
                  <a:cubicBezTo>
                    <a:pt x="280" y="133"/>
                    <a:pt x="297" y="140"/>
                    <a:pt x="314" y="143"/>
                  </a:cubicBezTo>
                  <a:cubicBezTo>
                    <a:pt x="335" y="147"/>
                    <a:pt x="365" y="148"/>
                    <a:pt x="380" y="131"/>
                  </a:cubicBezTo>
                  <a:cubicBezTo>
                    <a:pt x="395" y="113"/>
                    <a:pt x="380" y="92"/>
                    <a:pt x="361" y="93"/>
                  </a:cubicBezTo>
                  <a:cubicBezTo>
                    <a:pt x="348" y="94"/>
                    <a:pt x="344" y="110"/>
                    <a:pt x="352" y="116"/>
                  </a:cubicBezTo>
                  <a:cubicBezTo>
                    <a:pt x="363" y="123"/>
                    <a:pt x="376" y="111"/>
                    <a:pt x="366" y="100"/>
                  </a:cubicBezTo>
                  <a:close/>
                </a:path>
              </a:pathLst>
            </a:custGeom>
            <a:solidFill>
              <a:schemeClr val="tx1">
                <a:alpha val="7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Adobe 仿宋 Std R" panose="02020400000000000000" pitchFamily="18" charset="-122"/>
              </a:endParaRPr>
            </a:p>
          </p:txBody>
        </p:sp>
        <p:sp>
          <p:nvSpPr>
            <p:cNvPr id="30" name="Freeform 27">
              <a:extLst>
                <a:ext uri="{FF2B5EF4-FFF2-40B4-BE49-F238E27FC236}">
                  <a16:creationId xmlns:a16="http://schemas.microsoft.com/office/drawing/2014/main" id="{DE6143AF-6E47-4F4D-A345-2C9CC9D16299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7796" y="940520"/>
              <a:ext cx="743535" cy="300546"/>
            </a:xfrm>
            <a:custGeom>
              <a:avLst/>
              <a:gdLst>
                <a:gd name="T0" fmla="*/ 366 w 399"/>
                <a:gd name="T1" fmla="*/ 100 h 159"/>
                <a:gd name="T2" fmla="*/ 371 w 399"/>
                <a:gd name="T3" fmla="*/ 115 h 159"/>
                <a:gd name="T4" fmla="*/ 350 w 399"/>
                <a:gd name="T5" fmla="*/ 118 h 159"/>
                <a:gd name="T6" fmla="*/ 361 w 399"/>
                <a:gd name="T7" fmla="*/ 88 h 159"/>
                <a:gd name="T8" fmla="*/ 383 w 399"/>
                <a:gd name="T9" fmla="*/ 131 h 159"/>
                <a:gd name="T10" fmla="*/ 313 w 399"/>
                <a:gd name="T11" fmla="*/ 148 h 159"/>
                <a:gd name="T12" fmla="*/ 261 w 399"/>
                <a:gd name="T13" fmla="*/ 129 h 159"/>
                <a:gd name="T14" fmla="*/ 260 w 399"/>
                <a:gd name="T15" fmla="*/ 128 h 159"/>
                <a:gd name="T16" fmla="*/ 240 w 399"/>
                <a:gd name="T17" fmla="*/ 159 h 159"/>
                <a:gd name="T18" fmla="*/ 91 w 399"/>
                <a:gd name="T19" fmla="*/ 11 h 159"/>
                <a:gd name="T20" fmla="*/ 11 w 399"/>
                <a:gd name="T21" fmla="*/ 53 h 159"/>
                <a:gd name="T22" fmla="*/ 63 w 399"/>
                <a:gd name="T23" fmla="*/ 109 h 159"/>
                <a:gd name="T24" fmla="*/ 89 w 399"/>
                <a:gd name="T25" fmla="*/ 68 h 159"/>
                <a:gd name="T26" fmla="*/ 48 w 399"/>
                <a:gd name="T27" fmla="*/ 45 h 159"/>
                <a:gd name="T28" fmla="*/ 36 w 399"/>
                <a:gd name="T29" fmla="*/ 76 h 159"/>
                <a:gd name="T30" fmla="*/ 69 w 399"/>
                <a:gd name="T31" fmla="*/ 78 h 159"/>
                <a:gd name="T32" fmla="*/ 59 w 399"/>
                <a:gd name="T33" fmla="*/ 61 h 159"/>
                <a:gd name="T34" fmla="*/ 43 w 399"/>
                <a:gd name="T35" fmla="*/ 72 h 159"/>
                <a:gd name="T36" fmla="*/ 62 w 399"/>
                <a:gd name="T37" fmla="*/ 58 h 159"/>
                <a:gd name="T38" fmla="*/ 72 w 399"/>
                <a:gd name="T39" fmla="*/ 79 h 159"/>
                <a:gd name="T40" fmla="*/ 32 w 399"/>
                <a:gd name="T41" fmla="*/ 78 h 159"/>
                <a:gd name="T42" fmla="*/ 46 w 399"/>
                <a:gd name="T43" fmla="*/ 42 h 159"/>
                <a:gd name="T44" fmla="*/ 93 w 399"/>
                <a:gd name="T45" fmla="*/ 69 h 159"/>
                <a:gd name="T46" fmla="*/ 64 w 399"/>
                <a:gd name="T47" fmla="*/ 114 h 159"/>
                <a:gd name="T48" fmla="*/ 8 w 399"/>
                <a:gd name="T49" fmla="*/ 52 h 159"/>
                <a:gd name="T50" fmla="*/ 94 w 399"/>
                <a:gd name="T51" fmla="*/ 7 h 159"/>
                <a:gd name="T52" fmla="*/ 238 w 399"/>
                <a:gd name="T53" fmla="*/ 151 h 159"/>
                <a:gd name="T54" fmla="*/ 256 w 399"/>
                <a:gd name="T55" fmla="*/ 126 h 159"/>
                <a:gd name="T56" fmla="*/ 207 w 399"/>
                <a:gd name="T57" fmla="*/ 73 h 159"/>
                <a:gd name="T58" fmla="*/ 345 w 399"/>
                <a:gd name="T59" fmla="*/ 75 h 159"/>
                <a:gd name="T60" fmla="*/ 264 w 399"/>
                <a:gd name="T61" fmla="*/ 124 h 159"/>
                <a:gd name="T62" fmla="*/ 314 w 399"/>
                <a:gd name="T63" fmla="*/ 143 h 159"/>
                <a:gd name="T64" fmla="*/ 380 w 399"/>
                <a:gd name="T65" fmla="*/ 131 h 159"/>
                <a:gd name="T66" fmla="*/ 361 w 399"/>
                <a:gd name="T67" fmla="*/ 93 h 159"/>
                <a:gd name="T68" fmla="*/ 352 w 399"/>
                <a:gd name="T69" fmla="*/ 116 h 159"/>
                <a:gd name="T70" fmla="*/ 366 w 399"/>
                <a:gd name="T71" fmla="*/ 10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99" h="159">
                  <a:moveTo>
                    <a:pt x="366" y="100"/>
                  </a:moveTo>
                  <a:cubicBezTo>
                    <a:pt x="371" y="101"/>
                    <a:pt x="374" y="109"/>
                    <a:pt x="371" y="115"/>
                  </a:cubicBezTo>
                  <a:cubicBezTo>
                    <a:pt x="366" y="122"/>
                    <a:pt x="356" y="123"/>
                    <a:pt x="350" y="118"/>
                  </a:cubicBezTo>
                  <a:cubicBezTo>
                    <a:pt x="337" y="109"/>
                    <a:pt x="343" y="89"/>
                    <a:pt x="361" y="88"/>
                  </a:cubicBezTo>
                  <a:cubicBezTo>
                    <a:pt x="382" y="87"/>
                    <a:pt x="399" y="110"/>
                    <a:pt x="383" y="131"/>
                  </a:cubicBezTo>
                  <a:cubicBezTo>
                    <a:pt x="368" y="152"/>
                    <a:pt x="337" y="152"/>
                    <a:pt x="313" y="148"/>
                  </a:cubicBezTo>
                  <a:cubicBezTo>
                    <a:pt x="296" y="144"/>
                    <a:pt x="277" y="138"/>
                    <a:pt x="261" y="129"/>
                  </a:cubicBezTo>
                  <a:cubicBezTo>
                    <a:pt x="260" y="128"/>
                    <a:pt x="260" y="128"/>
                    <a:pt x="260" y="128"/>
                  </a:cubicBezTo>
                  <a:cubicBezTo>
                    <a:pt x="252" y="138"/>
                    <a:pt x="246" y="148"/>
                    <a:pt x="240" y="159"/>
                  </a:cubicBezTo>
                  <a:cubicBezTo>
                    <a:pt x="193" y="134"/>
                    <a:pt x="166" y="28"/>
                    <a:pt x="91" y="11"/>
                  </a:cubicBezTo>
                  <a:cubicBezTo>
                    <a:pt x="61" y="4"/>
                    <a:pt x="20" y="17"/>
                    <a:pt x="11" y="53"/>
                  </a:cubicBezTo>
                  <a:cubicBezTo>
                    <a:pt x="5" y="82"/>
                    <a:pt x="31" y="115"/>
                    <a:pt x="63" y="109"/>
                  </a:cubicBezTo>
                  <a:cubicBezTo>
                    <a:pt x="80" y="106"/>
                    <a:pt x="93" y="86"/>
                    <a:pt x="89" y="68"/>
                  </a:cubicBezTo>
                  <a:cubicBezTo>
                    <a:pt x="86" y="50"/>
                    <a:pt x="65" y="37"/>
                    <a:pt x="48" y="45"/>
                  </a:cubicBezTo>
                  <a:cubicBezTo>
                    <a:pt x="35" y="50"/>
                    <a:pt x="31" y="65"/>
                    <a:pt x="36" y="76"/>
                  </a:cubicBezTo>
                  <a:cubicBezTo>
                    <a:pt x="42" y="88"/>
                    <a:pt x="64" y="91"/>
                    <a:pt x="69" y="78"/>
                  </a:cubicBezTo>
                  <a:cubicBezTo>
                    <a:pt x="73" y="67"/>
                    <a:pt x="63" y="61"/>
                    <a:pt x="59" y="61"/>
                  </a:cubicBezTo>
                  <a:cubicBezTo>
                    <a:pt x="52" y="60"/>
                    <a:pt x="44" y="64"/>
                    <a:pt x="43" y="72"/>
                  </a:cubicBezTo>
                  <a:cubicBezTo>
                    <a:pt x="42" y="61"/>
                    <a:pt x="54" y="56"/>
                    <a:pt x="62" y="58"/>
                  </a:cubicBezTo>
                  <a:cubicBezTo>
                    <a:pt x="69" y="60"/>
                    <a:pt x="76" y="68"/>
                    <a:pt x="72" y="79"/>
                  </a:cubicBezTo>
                  <a:cubicBezTo>
                    <a:pt x="66" y="96"/>
                    <a:pt x="39" y="94"/>
                    <a:pt x="32" y="78"/>
                  </a:cubicBezTo>
                  <a:cubicBezTo>
                    <a:pt x="26" y="65"/>
                    <a:pt x="33" y="48"/>
                    <a:pt x="46" y="42"/>
                  </a:cubicBezTo>
                  <a:cubicBezTo>
                    <a:pt x="67" y="33"/>
                    <a:pt x="89" y="48"/>
                    <a:pt x="93" y="69"/>
                  </a:cubicBezTo>
                  <a:cubicBezTo>
                    <a:pt x="97" y="89"/>
                    <a:pt x="84" y="110"/>
                    <a:pt x="64" y="114"/>
                  </a:cubicBezTo>
                  <a:cubicBezTo>
                    <a:pt x="28" y="121"/>
                    <a:pt x="0" y="85"/>
                    <a:pt x="8" y="52"/>
                  </a:cubicBezTo>
                  <a:cubicBezTo>
                    <a:pt x="18" y="14"/>
                    <a:pt x="60" y="0"/>
                    <a:pt x="94" y="7"/>
                  </a:cubicBezTo>
                  <a:cubicBezTo>
                    <a:pt x="166" y="24"/>
                    <a:pt x="192" y="118"/>
                    <a:pt x="238" y="151"/>
                  </a:cubicBezTo>
                  <a:cubicBezTo>
                    <a:pt x="242" y="143"/>
                    <a:pt x="249" y="134"/>
                    <a:pt x="256" y="126"/>
                  </a:cubicBezTo>
                  <a:cubicBezTo>
                    <a:pt x="234" y="113"/>
                    <a:pt x="213" y="96"/>
                    <a:pt x="207" y="73"/>
                  </a:cubicBezTo>
                  <a:cubicBezTo>
                    <a:pt x="240" y="78"/>
                    <a:pt x="306" y="67"/>
                    <a:pt x="345" y="75"/>
                  </a:cubicBezTo>
                  <a:cubicBezTo>
                    <a:pt x="313" y="74"/>
                    <a:pt x="283" y="103"/>
                    <a:pt x="264" y="124"/>
                  </a:cubicBezTo>
                  <a:cubicBezTo>
                    <a:pt x="280" y="133"/>
                    <a:pt x="297" y="140"/>
                    <a:pt x="314" y="143"/>
                  </a:cubicBezTo>
                  <a:cubicBezTo>
                    <a:pt x="335" y="147"/>
                    <a:pt x="365" y="148"/>
                    <a:pt x="380" y="131"/>
                  </a:cubicBezTo>
                  <a:cubicBezTo>
                    <a:pt x="395" y="113"/>
                    <a:pt x="380" y="92"/>
                    <a:pt x="361" y="93"/>
                  </a:cubicBezTo>
                  <a:cubicBezTo>
                    <a:pt x="348" y="94"/>
                    <a:pt x="344" y="110"/>
                    <a:pt x="352" y="116"/>
                  </a:cubicBezTo>
                  <a:cubicBezTo>
                    <a:pt x="363" y="123"/>
                    <a:pt x="376" y="111"/>
                    <a:pt x="366" y="100"/>
                  </a:cubicBezTo>
                  <a:close/>
                </a:path>
              </a:pathLst>
            </a:custGeom>
            <a:solidFill>
              <a:schemeClr val="tx1">
                <a:alpha val="7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Adobe 仿宋 Std R" panose="02020400000000000000" pitchFamily="18" charset="-122"/>
              </a:endParaRPr>
            </a:p>
          </p:txBody>
        </p:sp>
        <p:grpSp>
          <p:nvGrpSpPr>
            <p:cNvPr id="32" name="组合 37">
              <a:extLst>
                <a:ext uri="{FF2B5EF4-FFF2-40B4-BE49-F238E27FC236}">
                  <a16:creationId xmlns:a16="http://schemas.microsoft.com/office/drawing/2014/main" id="{43BA0A51-DBF0-A543-6371-A38EE641F71D}"/>
                </a:ext>
              </a:extLst>
            </p:cNvPr>
            <p:cNvGrpSpPr/>
            <p:nvPr/>
          </p:nvGrpSpPr>
          <p:grpSpPr>
            <a:xfrm>
              <a:off x="5086298" y="1191992"/>
              <a:ext cx="1975492" cy="49074"/>
              <a:chOff x="5108253" y="1177442"/>
              <a:chExt cx="1975492" cy="49074"/>
            </a:xfrm>
          </p:grpSpPr>
          <p:cxnSp>
            <p:nvCxnSpPr>
              <p:cNvPr id="35" name="直接连接符 32">
                <a:extLst>
                  <a:ext uri="{FF2B5EF4-FFF2-40B4-BE49-F238E27FC236}">
                    <a16:creationId xmlns:a16="http://schemas.microsoft.com/office/drawing/2014/main" id="{497A8A20-AD77-49BB-5823-F892B398A34C}"/>
                  </a:ext>
                </a:extLst>
              </p:cNvPr>
              <p:cNvCxnSpPr/>
              <p:nvPr/>
            </p:nvCxnSpPr>
            <p:spPr>
              <a:xfrm>
                <a:off x="5108253" y="1226516"/>
                <a:ext cx="1975491" cy="0"/>
              </a:xfrm>
              <a:prstGeom prst="line">
                <a:avLst/>
              </a:prstGeom>
              <a:ln w="22225" cmpd="sng">
                <a:solidFill>
                  <a:schemeClr val="tx1">
                    <a:lumMod val="75000"/>
                    <a:lumOff val="25000"/>
                    <a:alpha val="83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直接连接符 46">
                <a:extLst>
                  <a:ext uri="{FF2B5EF4-FFF2-40B4-BE49-F238E27FC236}">
                    <a16:creationId xmlns:a16="http://schemas.microsoft.com/office/drawing/2014/main" id="{9D612D9B-1BDB-B5E8-8512-4A6C5F11E855}"/>
                  </a:ext>
                </a:extLst>
              </p:cNvPr>
              <p:cNvCxnSpPr/>
              <p:nvPr/>
            </p:nvCxnSpPr>
            <p:spPr>
              <a:xfrm>
                <a:off x="5108254" y="1177442"/>
                <a:ext cx="1975491" cy="0"/>
              </a:xfrm>
              <a:prstGeom prst="line">
                <a:avLst/>
              </a:prstGeom>
              <a:ln w="28575" cmpd="sng">
                <a:solidFill>
                  <a:schemeClr val="tx1">
                    <a:lumMod val="75000"/>
                    <a:lumOff val="25000"/>
                    <a:alpha val="83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4" name="文本框 48">
              <a:extLst>
                <a:ext uri="{FF2B5EF4-FFF2-40B4-BE49-F238E27FC236}">
                  <a16:creationId xmlns:a16="http://schemas.microsoft.com/office/drawing/2014/main" id="{F8B53CEC-FB43-0A01-E182-A73F1F434A3F}"/>
                </a:ext>
              </a:extLst>
            </p:cNvPr>
            <p:cNvSpPr txBox="1"/>
            <p:nvPr/>
          </p:nvSpPr>
          <p:spPr>
            <a:xfrm>
              <a:off x="4657049" y="775748"/>
              <a:ext cx="291158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b="1" dirty="0">
                  <a:latin typeface="Adobe 仿宋 Std R" panose="02020400000000000000" pitchFamily="18" charset="-122"/>
                  <a:ea typeface="Adobe 仿宋 Std R" panose="02020400000000000000" pitchFamily="18" charset="-122"/>
                  <a:sym typeface="Arial" panose="020B0604020202020204" pitchFamily="34" charset="0"/>
                </a:rPr>
                <a:t>MEI</a:t>
              </a:r>
              <a:r>
                <a:rPr lang="zh-TW" altLang="en-US" sz="1600" b="1" dirty="0">
                  <a:latin typeface="Adobe 仿宋 Std R" panose="02020400000000000000" pitchFamily="18" charset="-122"/>
                  <a:ea typeface="Adobe 仿宋 Std R" panose="02020400000000000000" pitchFamily="18" charset="-122"/>
                  <a:sym typeface="Arial" panose="020B0604020202020204" pitchFamily="34" charset="0"/>
                </a:rPr>
                <a:t>食不打烊</a:t>
              </a:r>
              <a:endParaRPr lang="zh-CN" altLang="en-US" sz="1600" b="1" dirty="0">
                <a:latin typeface="Adobe 仿宋 Std R" panose="02020400000000000000" pitchFamily="18" charset="-122"/>
                <a:ea typeface="Adobe 仿宋 Std R" panose="02020400000000000000" pitchFamily="18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37" name="群組 36">
            <a:extLst>
              <a:ext uri="{FF2B5EF4-FFF2-40B4-BE49-F238E27FC236}">
                <a16:creationId xmlns:a16="http://schemas.microsoft.com/office/drawing/2014/main" id="{B2B74C3C-F308-FBEC-6440-1A84F7AC5156}"/>
              </a:ext>
            </a:extLst>
          </p:cNvPr>
          <p:cNvGrpSpPr/>
          <p:nvPr/>
        </p:nvGrpSpPr>
        <p:grpSpPr>
          <a:xfrm>
            <a:off x="4657049" y="5498131"/>
            <a:ext cx="2911587" cy="726248"/>
            <a:chOff x="4657049" y="5498131"/>
            <a:chExt cx="2911587" cy="726248"/>
          </a:xfrm>
        </p:grpSpPr>
        <p:grpSp>
          <p:nvGrpSpPr>
            <p:cNvPr id="39" name="组合 50">
              <a:extLst>
                <a:ext uri="{FF2B5EF4-FFF2-40B4-BE49-F238E27FC236}">
                  <a16:creationId xmlns:a16="http://schemas.microsoft.com/office/drawing/2014/main" id="{E3F0165B-BE5B-618C-125A-9BDD5FC09A78}"/>
                </a:ext>
              </a:extLst>
            </p:cNvPr>
            <p:cNvGrpSpPr/>
            <p:nvPr/>
          </p:nvGrpSpPr>
          <p:grpSpPr>
            <a:xfrm>
              <a:off x="5086297" y="6175305"/>
              <a:ext cx="1975492" cy="49074"/>
              <a:chOff x="5108253" y="1177442"/>
              <a:chExt cx="1975492" cy="49074"/>
            </a:xfrm>
          </p:grpSpPr>
          <p:cxnSp>
            <p:nvCxnSpPr>
              <p:cNvPr id="57" name="直接连接符 51">
                <a:extLst>
                  <a:ext uri="{FF2B5EF4-FFF2-40B4-BE49-F238E27FC236}">
                    <a16:creationId xmlns:a16="http://schemas.microsoft.com/office/drawing/2014/main" id="{97575757-FC87-A9F2-8A30-C21D8E57F78A}"/>
                  </a:ext>
                </a:extLst>
              </p:cNvPr>
              <p:cNvCxnSpPr/>
              <p:nvPr/>
            </p:nvCxnSpPr>
            <p:spPr>
              <a:xfrm>
                <a:off x="5108253" y="1226516"/>
                <a:ext cx="1975491" cy="0"/>
              </a:xfrm>
              <a:prstGeom prst="line">
                <a:avLst/>
              </a:prstGeom>
              <a:ln w="22225" cmpd="sng">
                <a:solidFill>
                  <a:schemeClr val="tx1">
                    <a:lumMod val="75000"/>
                    <a:lumOff val="25000"/>
                    <a:alpha val="83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直接连接符 52">
                <a:extLst>
                  <a:ext uri="{FF2B5EF4-FFF2-40B4-BE49-F238E27FC236}">
                    <a16:creationId xmlns:a16="http://schemas.microsoft.com/office/drawing/2014/main" id="{8898E951-D718-005A-0EE7-D99FFFD8DBA7}"/>
                  </a:ext>
                </a:extLst>
              </p:cNvPr>
              <p:cNvCxnSpPr/>
              <p:nvPr/>
            </p:nvCxnSpPr>
            <p:spPr>
              <a:xfrm>
                <a:off x="5108254" y="1177442"/>
                <a:ext cx="1975491" cy="0"/>
              </a:xfrm>
              <a:prstGeom prst="line">
                <a:avLst/>
              </a:prstGeom>
              <a:ln w="28575" cmpd="sng">
                <a:solidFill>
                  <a:schemeClr val="tx1">
                    <a:lumMod val="75000"/>
                    <a:lumOff val="25000"/>
                    <a:alpha val="83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0" name="组合 47">
              <a:extLst>
                <a:ext uri="{FF2B5EF4-FFF2-40B4-BE49-F238E27FC236}">
                  <a16:creationId xmlns:a16="http://schemas.microsoft.com/office/drawing/2014/main" id="{791ED4B5-BECF-1C13-3962-A32CB9FE01A5}"/>
                </a:ext>
              </a:extLst>
            </p:cNvPr>
            <p:cNvGrpSpPr/>
            <p:nvPr/>
          </p:nvGrpSpPr>
          <p:grpSpPr>
            <a:xfrm>
              <a:off x="5065729" y="5498131"/>
              <a:ext cx="2016626" cy="278698"/>
              <a:chOff x="7150100" y="4803775"/>
              <a:chExt cx="2317750" cy="668338"/>
            </a:xfrm>
          </p:grpSpPr>
          <p:sp>
            <p:nvSpPr>
              <p:cNvPr id="50" name="Freeform 31">
                <a:extLst>
                  <a:ext uri="{FF2B5EF4-FFF2-40B4-BE49-F238E27FC236}">
                    <a16:creationId xmlns:a16="http://schemas.microsoft.com/office/drawing/2014/main" id="{53CDE9A5-7A81-E99A-7056-CAF8759228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74025" y="4803775"/>
                <a:ext cx="466725" cy="533400"/>
              </a:xfrm>
              <a:custGeom>
                <a:avLst/>
                <a:gdLst>
                  <a:gd name="T0" fmla="*/ 60 w 124"/>
                  <a:gd name="T1" fmla="*/ 95 h 140"/>
                  <a:gd name="T2" fmla="*/ 41 w 124"/>
                  <a:gd name="T3" fmla="*/ 42 h 140"/>
                  <a:gd name="T4" fmla="*/ 84 w 124"/>
                  <a:gd name="T5" fmla="*/ 42 h 140"/>
                  <a:gd name="T6" fmla="*/ 65 w 124"/>
                  <a:gd name="T7" fmla="*/ 95 h 140"/>
                  <a:gd name="T8" fmla="*/ 124 w 124"/>
                  <a:gd name="T9" fmla="*/ 140 h 140"/>
                  <a:gd name="T10" fmla="*/ 62 w 124"/>
                  <a:gd name="T11" fmla="*/ 98 h 140"/>
                  <a:gd name="T12" fmla="*/ 0 w 124"/>
                  <a:gd name="T13" fmla="*/ 140 h 140"/>
                  <a:gd name="T14" fmla="*/ 60 w 124"/>
                  <a:gd name="T15" fmla="*/ 95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4" h="140">
                    <a:moveTo>
                      <a:pt x="60" y="95"/>
                    </a:moveTo>
                    <a:cubicBezTo>
                      <a:pt x="49" y="80"/>
                      <a:pt x="40" y="61"/>
                      <a:pt x="41" y="42"/>
                    </a:cubicBezTo>
                    <a:cubicBezTo>
                      <a:pt x="44" y="0"/>
                      <a:pt x="81" y="0"/>
                      <a:pt x="84" y="42"/>
                    </a:cubicBezTo>
                    <a:cubicBezTo>
                      <a:pt x="85" y="61"/>
                      <a:pt x="76" y="80"/>
                      <a:pt x="65" y="95"/>
                    </a:cubicBezTo>
                    <a:cubicBezTo>
                      <a:pt x="80" y="114"/>
                      <a:pt x="100" y="135"/>
                      <a:pt x="124" y="140"/>
                    </a:cubicBezTo>
                    <a:cubicBezTo>
                      <a:pt x="102" y="139"/>
                      <a:pt x="77" y="117"/>
                      <a:pt x="62" y="98"/>
                    </a:cubicBezTo>
                    <a:cubicBezTo>
                      <a:pt x="48" y="117"/>
                      <a:pt x="23" y="139"/>
                      <a:pt x="0" y="140"/>
                    </a:cubicBezTo>
                    <a:cubicBezTo>
                      <a:pt x="24" y="135"/>
                      <a:pt x="45" y="114"/>
                      <a:pt x="60" y="95"/>
                    </a:cubicBezTo>
                    <a:close/>
                  </a:path>
                </a:pathLst>
              </a:custGeom>
              <a:solidFill>
                <a:schemeClr val="tx1">
                  <a:alpha val="84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ea typeface="Adobe 仿宋 Std R" panose="02020400000000000000" pitchFamily="18" charset="-122"/>
                </a:endParaRPr>
              </a:p>
            </p:txBody>
          </p:sp>
          <p:sp>
            <p:nvSpPr>
              <p:cNvPr id="54" name="Freeform 32">
                <a:extLst>
                  <a:ext uri="{FF2B5EF4-FFF2-40B4-BE49-F238E27FC236}">
                    <a16:creationId xmlns:a16="http://schemas.microsoft.com/office/drawing/2014/main" id="{BD9635BE-AFA3-35DF-2053-0BE2A94123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02675" y="5368925"/>
                <a:ext cx="765175" cy="22225"/>
              </a:xfrm>
              <a:custGeom>
                <a:avLst/>
                <a:gdLst>
                  <a:gd name="T0" fmla="*/ 101 w 203"/>
                  <a:gd name="T1" fmla="*/ 6 h 6"/>
                  <a:gd name="T2" fmla="*/ 0 w 203"/>
                  <a:gd name="T3" fmla="*/ 3 h 6"/>
                  <a:gd name="T4" fmla="*/ 101 w 203"/>
                  <a:gd name="T5" fmla="*/ 0 h 6"/>
                  <a:gd name="T6" fmla="*/ 203 w 203"/>
                  <a:gd name="T7" fmla="*/ 4 h 6"/>
                  <a:gd name="T8" fmla="*/ 101 w 203"/>
                  <a:gd name="T9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3" h="6">
                    <a:moveTo>
                      <a:pt x="101" y="6"/>
                    </a:moveTo>
                    <a:cubicBezTo>
                      <a:pt x="68" y="6"/>
                      <a:pt x="34" y="6"/>
                      <a:pt x="0" y="3"/>
                    </a:cubicBezTo>
                    <a:cubicBezTo>
                      <a:pt x="35" y="0"/>
                      <a:pt x="68" y="0"/>
                      <a:pt x="101" y="0"/>
                    </a:cubicBezTo>
                    <a:cubicBezTo>
                      <a:pt x="134" y="0"/>
                      <a:pt x="168" y="1"/>
                      <a:pt x="203" y="4"/>
                    </a:cubicBezTo>
                    <a:cubicBezTo>
                      <a:pt x="166" y="6"/>
                      <a:pt x="101" y="6"/>
                      <a:pt x="101" y="6"/>
                    </a:cubicBezTo>
                    <a:close/>
                  </a:path>
                </a:pathLst>
              </a:custGeom>
              <a:solidFill>
                <a:schemeClr val="tx1">
                  <a:alpha val="84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ea typeface="Adobe 仿宋 Std R" panose="02020400000000000000" pitchFamily="18" charset="-122"/>
                </a:endParaRPr>
              </a:p>
            </p:txBody>
          </p:sp>
          <p:sp>
            <p:nvSpPr>
              <p:cNvPr id="55" name="Freeform 33">
                <a:extLst>
                  <a:ext uri="{FF2B5EF4-FFF2-40B4-BE49-F238E27FC236}">
                    <a16:creationId xmlns:a16="http://schemas.microsoft.com/office/drawing/2014/main" id="{D367725E-74B5-603F-C0B4-10E97023F4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50100" y="5368925"/>
                <a:ext cx="765175" cy="22225"/>
              </a:xfrm>
              <a:custGeom>
                <a:avLst/>
                <a:gdLst>
                  <a:gd name="T0" fmla="*/ 102 w 203"/>
                  <a:gd name="T1" fmla="*/ 6 h 6"/>
                  <a:gd name="T2" fmla="*/ 203 w 203"/>
                  <a:gd name="T3" fmla="*/ 3 h 6"/>
                  <a:gd name="T4" fmla="*/ 102 w 203"/>
                  <a:gd name="T5" fmla="*/ 0 h 6"/>
                  <a:gd name="T6" fmla="*/ 0 w 203"/>
                  <a:gd name="T7" fmla="*/ 4 h 6"/>
                  <a:gd name="T8" fmla="*/ 102 w 203"/>
                  <a:gd name="T9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3" h="6">
                    <a:moveTo>
                      <a:pt x="102" y="6"/>
                    </a:moveTo>
                    <a:cubicBezTo>
                      <a:pt x="135" y="6"/>
                      <a:pt x="169" y="6"/>
                      <a:pt x="203" y="3"/>
                    </a:cubicBezTo>
                    <a:cubicBezTo>
                      <a:pt x="168" y="0"/>
                      <a:pt x="135" y="0"/>
                      <a:pt x="102" y="0"/>
                    </a:cubicBezTo>
                    <a:cubicBezTo>
                      <a:pt x="68" y="0"/>
                      <a:pt x="35" y="1"/>
                      <a:pt x="0" y="4"/>
                    </a:cubicBezTo>
                    <a:cubicBezTo>
                      <a:pt x="36" y="6"/>
                      <a:pt x="102" y="6"/>
                      <a:pt x="102" y="6"/>
                    </a:cubicBezTo>
                    <a:close/>
                  </a:path>
                </a:pathLst>
              </a:custGeom>
              <a:solidFill>
                <a:schemeClr val="tx1">
                  <a:alpha val="84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ea typeface="Adobe 仿宋 Std R" panose="02020400000000000000" pitchFamily="18" charset="-122"/>
                </a:endParaRPr>
              </a:p>
            </p:txBody>
          </p:sp>
          <p:sp>
            <p:nvSpPr>
              <p:cNvPr id="56" name="Freeform 34">
                <a:extLst>
                  <a:ext uri="{FF2B5EF4-FFF2-40B4-BE49-F238E27FC236}">
                    <a16:creationId xmlns:a16="http://schemas.microsoft.com/office/drawing/2014/main" id="{60CAFC92-3E3D-F2B6-9EEB-55D72F9F38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62888" y="5092700"/>
                <a:ext cx="893763" cy="379413"/>
              </a:xfrm>
              <a:custGeom>
                <a:avLst/>
                <a:gdLst>
                  <a:gd name="T0" fmla="*/ 118 w 237"/>
                  <a:gd name="T1" fmla="*/ 61 h 99"/>
                  <a:gd name="T2" fmla="*/ 160 w 237"/>
                  <a:gd name="T3" fmla="*/ 86 h 99"/>
                  <a:gd name="T4" fmla="*/ 226 w 237"/>
                  <a:gd name="T5" fmla="*/ 28 h 99"/>
                  <a:gd name="T6" fmla="*/ 178 w 237"/>
                  <a:gd name="T7" fmla="*/ 10 h 99"/>
                  <a:gd name="T8" fmla="*/ 184 w 237"/>
                  <a:gd name="T9" fmla="*/ 64 h 99"/>
                  <a:gd name="T10" fmla="*/ 213 w 237"/>
                  <a:gd name="T11" fmla="*/ 52 h 99"/>
                  <a:gd name="T12" fmla="*/ 199 w 237"/>
                  <a:gd name="T13" fmla="*/ 29 h 99"/>
                  <a:gd name="T14" fmla="*/ 183 w 237"/>
                  <a:gd name="T15" fmla="*/ 44 h 99"/>
                  <a:gd name="T16" fmla="*/ 193 w 237"/>
                  <a:gd name="T17" fmla="*/ 32 h 99"/>
                  <a:gd name="T18" fmla="*/ 210 w 237"/>
                  <a:gd name="T19" fmla="*/ 51 h 99"/>
                  <a:gd name="T20" fmla="*/ 185 w 237"/>
                  <a:gd name="T21" fmla="*/ 61 h 99"/>
                  <a:gd name="T22" fmla="*/ 180 w 237"/>
                  <a:gd name="T23" fmla="*/ 13 h 99"/>
                  <a:gd name="T24" fmla="*/ 224 w 237"/>
                  <a:gd name="T25" fmla="*/ 33 h 99"/>
                  <a:gd name="T26" fmla="*/ 162 w 237"/>
                  <a:gd name="T27" fmla="*/ 84 h 99"/>
                  <a:gd name="T28" fmla="*/ 119 w 237"/>
                  <a:gd name="T29" fmla="*/ 54 h 99"/>
                  <a:gd name="T30" fmla="*/ 74 w 237"/>
                  <a:gd name="T31" fmla="*/ 84 h 99"/>
                  <a:gd name="T32" fmla="*/ 13 w 237"/>
                  <a:gd name="T33" fmla="*/ 33 h 99"/>
                  <a:gd name="T34" fmla="*/ 57 w 237"/>
                  <a:gd name="T35" fmla="*/ 13 h 99"/>
                  <a:gd name="T36" fmla="*/ 52 w 237"/>
                  <a:gd name="T37" fmla="*/ 61 h 99"/>
                  <a:gd name="T38" fmla="*/ 27 w 237"/>
                  <a:gd name="T39" fmla="*/ 51 h 99"/>
                  <a:gd name="T40" fmla="*/ 44 w 237"/>
                  <a:gd name="T41" fmla="*/ 32 h 99"/>
                  <a:gd name="T42" fmla="*/ 54 w 237"/>
                  <a:gd name="T43" fmla="*/ 44 h 99"/>
                  <a:gd name="T44" fmla="*/ 37 w 237"/>
                  <a:gd name="T45" fmla="*/ 29 h 99"/>
                  <a:gd name="T46" fmla="*/ 24 w 237"/>
                  <a:gd name="T47" fmla="*/ 52 h 99"/>
                  <a:gd name="T48" fmla="*/ 53 w 237"/>
                  <a:gd name="T49" fmla="*/ 64 h 99"/>
                  <a:gd name="T50" fmla="*/ 59 w 237"/>
                  <a:gd name="T51" fmla="*/ 10 h 99"/>
                  <a:gd name="T52" fmla="*/ 11 w 237"/>
                  <a:gd name="T53" fmla="*/ 28 h 99"/>
                  <a:gd name="T54" fmla="*/ 76 w 237"/>
                  <a:gd name="T55" fmla="*/ 86 h 99"/>
                  <a:gd name="T56" fmla="*/ 118 w 237"/>
                  <a:gd name="T57" fmla="*/ 61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37" h="99">
                    <a:moveTo>
                      <a:pt x="118" y="61"/>
                    </a:moveTo>
                    <a:cubicBezTo>
                      <a:pt x="129" y="73"/>
                      <a:pt x="144" y="82"/>
                      <a:pt x="160" y="86"/>
                    </a:cubicBezTo>
                    <a:cubicBezTo>
                      <a:pt x="216" y="99"/>
                      <a:pt x="237" y="56"/>
                      <a:pt x="226" y="28"/>
                    </a:cubicBezTo>
                    <a:cubicBezTo>
                      <a:pt x="219" y="8"/>
                      <a:pt x="196" y="0"/>
                      <a:pt x="178" y="10"/>
                    </a:cubicBezTo>
                    <a:cubicBezTo>
                      <a:pt x="157" y="22"/>
                      <a:pt x="160" y="56"/>
                      <a:pt x="184" y="64"/>
                    </a:cubicBezTo>
                    <a:cubicBezTo>
                      <a:pt x="194" y="68"/>
                      <a:pt x="208" y="65"/>
                      <a:pt x="213" y="52"/>
                    </a:cubicBezTo>
                    <a:cubicBezTo>
                      <a:pt x="216" y="42"/>
                      <a:pt x="209" y="31"/>
                      <a:pt x="199" y="29"/>
                    </a:cubicBezTo>
                    <a:cubicBezTo>
                      <a:pt x="190" y="27"/>
                      <a:pt x="181" y="34"/>
                      <a:pt x="183" y="44"/>
                    </a:cubicBezTo>
                    <a:cubicBezTo>
                      <a:pt x="183" y="41"/>
                      <a:pt x="185" y="33"/>
                      <a:pt x="193" y="32"/>
                    </a:cubicBezTo>
                    <a:cubicBezTo>
                      <a:pt x="204" y="30"/>
                      <a:pt x="213" y="42"/>
                      <a:pt x="210" y="51"/>
                    </a:cubicBezTo>
                    <a:cubicBezTo>
                      <a:pt x="207" y="63"/>
                      <a:pt x="194" y="64"/>
                      <a:pt x="185" y="61"/>
                    </a:cubicBezTo>
                    <a:cubicBezTo>
                      <a:pt x="164" y="53"/>
                      <a:pt x="161" y="24"/>
                      <a:pt x="180" y="13"/>
                    </a:cubicBezTo>
                    <a:cubicBezTo>
                      <a:pt x="197" y="3"/>
                      <a:pt x="219" y="13"/>
                      <a:pt x="224" y="33"/>
                    </a:cubicBezTo>
                    <a:cubicBezTo>
                      <a:pt x="231" y="59"/>
                      <a:pt x="212" y="96"/>
                      <a:pt x="162" y="84"/>
                    </a:cubicBezTo>
                    <a:cubicBezTo>
                      <a:pt x="146" y="80"/>
                      <a:pt x="127" y="69"/>
                      <a:pt x="119" y="54"/>
                    </a:cubicBezTo>
                    <a:cubicBezTo>
                      <a:pt x="109" y="69"/>
                      <a:pt x="92" y="80"/>
                      <a:pt x="74" y="84"/>
                    </a:cubicBezTo>
                    <a:cubicBezTo>
                      <a:pt x="25" y="96"/>
                      <a:pt x="6" y="59"/>
                      <a:pt x="13" y="33"/>
                    </a:cubicBezTo>
                    <a:cubicBezTo>
                      <a:pt x="18" y="13"/>
                      <a:pt x="40" y="3"/>
                      <a:pt x="57" y="13"/>
                    </a:cubicBezTo>
                    <a:cubicBezTo>
                      <a:pt x="75" y="24"/>
                      <a:pt x="73" y="53"/>
                      <a:pt x="52" y="61"/>
                    </a:cubicBezTo>
                    <a:cubicBezTo>
                      <a:pt x="43" y="64"/>
                      <a:pt x="30" y="63"/>
                      <a:pt x="27" y="51"/>
                    </a:cubicBezTo>
                    <a:cubicBezTo>
                      <a:pt x="24" y="42"/>
                      <a:pt x="33" y="30"/>
                      <a:pt x="44" y="32"/>
                    </a:cubicBezTo>
                    <a:cubicBezTo>
                      <a:pt x="52" y="33"/>
                      <a:pt x="54" y="41"/>
                      <a:pt x="54" y="44"/>
                    </a:cubicBezTo>
                    <a:cubicBezTo>
                      <a:pt x="56" y="34"/>
                      <a:pt x="47" y="27"/>
                      <a:pt x="37" y="29"/>
                    </a:cubicBezTo>
                    <a:cubicBezTo>
                      <a:pt x="28" y="31"/>
                      <a:pt x="21" y="42"/>
                      <a:pt x="24" y="52"/>
                    </a:cubicBezTo>
                    <a:cubicBezTo>
                      <a:pt x="29" y="65"/>
                      <a:pt x="43" y="68"/>
                      <a:pt x="53" y="64"/>
                    </a:cubicBezTo>
                    <a:cubicBezTo>
                      <a:pt x="77" y="56"/>
                      <a:pt x="80" y="22"/>
                      <a:pt x="59" y="10"/>
                    </a:cubicBezTo>
                    <a:cubicBezTo>
                      <a:pt x="41" y="0"/>
                      <a:pt x="18" y="8"/>
                      <a:pt x="11" y="28"/>
                    </a:cubicBezTo>
                    <a:cubicBezTo>
                      <a:pt x="0" y="56"/>
                      <a:pt x="21" y="99"/>
                      <a:pt x="76" y="86"/>
                    </a:cubicBezTo>
                    <a:cubicBezTo>
                      <a:pt x="92" y="82"/>
                      <a:pt x="108" y="73"/>
                      <a:pt x="118" y="61"/>
                    </a:cubicBezTo>
                    <a:close/>
                  </a:path>
                </a:pathLst>
              </a:custGeom>
              <a:solidFill>
                <a:schemeClr val="tx1">
                  <a:alpha val="84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ea typeface="Adobe 仿宋 Std R" panose="02020400000000000000" pitchFamily="18" charset="-122"/>
                </a:endParaRPr>
              </a:p>
            </p:txBody>
          </p:sp>
        </p:grpSp>
        <p:sp>
          <p:nvSpPr>
            <p:cNvPr id="42" name="文本框 48">
              <a:extLst>
                <a:ext uri="{FF2B5EF4-FFF2-40B4-BE49-F238E27FC236}">
                  <a16:creationId xmlns:a16="http://schemas.microsoft.com/office/drawing/2014/main" id="{FD50FFA7-2804-7A55-B5F6-846FBCE195E5}"/>
                </a:ext>
              </a:extLst>
            </p:cNvPr>
            <p:cNvSpPr txBox="1"/>
            <p:nvPr/>
          </p:nvSpPr>
          <p:spPr>
            <a:xfrm>
              <a:off x="4657049" y="5776095"/>
              <a:ext cx="291158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zh-TW" sz="1600" b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第</a:t>
              </a:r>
              <a:r>
                <a:rPr lang="en-US" altLang="zh-TW" sz="1600" b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</a:rPr>
                <a:t>114407</a:t>
              </a:r>
              <a:r>
                <a:rPr lang="zh-TW" altLang="zh-TW" sz="1600" b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組</a:t>
              </a:r>
              <a:endParaRPr lang="zh-CN" altLang="en-US" sz="1400" b="1" dirty="0">
                <a:latin typeface="Adobe 仿宋 Std R" panose="02020400000000000000" pitchFamily="18" charset="-122"/>
                <a:ea typeface="Adobe 仿宋 Std R" panose="02020400000000000000" pitchFamily="18" charset="-122"/>
                <a:sym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126383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1750EC-B038-0515-7F72-1AD185BD0E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>
            <a:extLst>
              <a:ext uri="{FF2B5EF4-FFF2-40B4-BE49-F238E27FC236}">
                <a16:creationId xmlns:a16="http://schemas.microsoft.com/office/drawing/2014/main" id="{3CF85743-A8A8-10FB-7A5D-8B3A63AE335B}"/>
              </a:ext>
            </a:extLst>
          </p:cNvPr>
          <p:cNvSpPr/>
          <p:nvPr/>
        </p:nvSpPr>
        <p:spPr>
          <a:xfrm>
            <a:off x="98156" y="96112"/>
            <a:ext cx="11995688" cy="6661149"/>
          </a:xfrm>
          <a:prstGeom prst="rect">
            <a:avLst/>
          </a:prstGeom>
          <a:noFill/>
          <a:ln w="63500" cmpd="thickThin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Adobe 仿宋 Std R" panose="02020400000000000000" pitchFamily="18" charset="-122"/>
            </a:endParaRPr>
          </a:p>
        </p:txBody>
      </p:sp>
      <p:grpSp>
        <p:nvGrpSpPr>
          <p:cNvPr id="30" name="组合 20">
            <a:extLst>
              <a:ext uri="{FF2B5EF4-FFF2-40B4-BE49-F238E27FC236}">
                <a16:creationId xmlns:a16="http://schemas.microsoft.com/office/drawing/2014/main" id="{523667FA-0E18-A0C3-A5D2-AA8DE18F7CB3}"/>
              </a:ext>
            </a:extLst>
          </p:cNvPr>
          <p:cNvGrpSpPr/>
          <p:nvPr/>
        </p:nvGrpSpPr>
        <p:grpSpPr>
          <a:xfrm>
            <a:off x="4899894" y="1126944"/>
            <a:ext cx="7193950" cy="116206"/>
            <a:chOff x="5108253" y="1177442"/>
            <a:chExt cx="1975492" cy="49074"/>
          </a:xfrm>
        </p:grpSpPr>
        <p:cxnSp>
          <p:nvCxnSpPr>
            <p:cNvPr id="31" name="直接连接符 21">
              <a:extLst>
                <a:ext uri="{FF2B5EF4-FFF2-40B4-BE49-F238E27FC236}">
                  <a16:creationId xmlns:a16="http://schemas.microsoft.com/office/drawing/2014/main" id="{606D1B4A-BF53-2F9D-7896-3729D33397DE}"/>
                </a:ext>
              </a:extLst>
            </p:cNvPr>
            <p:cNvCxnSpPr/>
            <p:nvPr/>
          </p:nvCxnSpPr>
          <p:spPr>
            <a:xfrm>
              <a:off x="5108253" y="1226516"/>
              <a:ext cx="1975491" cy="0"/>
            </a:xfrm>
            <a:prstGeom prst="line">
              <a:avLst/>
            </a:prstGeom>
            <a:ln w="22225" cmpd="sng">
              <a:solidFill>
                <a:schemeClr val="tx1">
                  <a:lumMod val="75000"/>
                  <a:lumOff val="25000"/>
                  <a:alpha val="83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22">
              <a:extLst>
                <a:ext uri="{FF2B5EF4-FFF2-40B4-BE49-F238E27FC236}">
                  <a16:creationId xmlns:a16="http://schemas.microsoft.com/office/drawing/2014/main" id="{CE35CC4A-9E92-3229-0721-B2829646C9AB}"/>
                </a:ext>
              </a:extLst>
            </p:cNvPr>
            <p:cNvCxnSpPr/>
            <p:nvPr/>
          </p:nvCxnSpPr>
          <p:spPr>
            <a:xfrm>
              <a:off x="5108254" y="1177442"/>
              <a:ext cx="1975491" cy="0"/>
            </a:xfrm>
            <a:prstGeom prst="line">
              <a:avLst/>
            </a:prstGeom>
            <a:ln w="28575" cmpd="sng">
              <a:solidFill>
                <a:schemeClr val="tx1">
                  <a:lumMod val="75000"/>
                  <a:lumOff val="25000"/>
                  <a:alpha val="83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组合 23">
            <a:extLst>
              <a:ext uri="{FF2B5EF4-FFF2-40B4-BE49-F238E27FC236}">
                <a16:creationId xmlns:a16="http://schemas.microsoft.com/office/drawing/2014/main" id="{B8AFAAE4-505B-87B9-31C7-8D0911BD7EDF}"/>
              </a:ext>
            </a:extLst>
          </p:cNvPr>
          <p:cNvGrpSpPr/>
          <p:nvPr/>
        </p:nvGrpSpPr>
        <p:grpSpPr>
          <a:xfrm>
            <a:off x="1364071" y="209245"/>
            <a:ext cx="2016626" cy="278698"/>
            <a:chOff x="7150100" y="4803775"/>
            <a:chExt cx="2317750" cy="668338"/>
          </a:xfrm>
        </p:grpSpPr>
        <p:sp>
          <p:nvSpPr>
            <p:cNvPr id="40" name="Freeform 31">
              <a:extLst>
                <a:ext uri="{FF2B5EF4-FFF2-40B4-BE49-F238E27FC236}">
                  <a16:creationId xmlns:a16="http://schemas.microsoft.com/office/drawing/2014/main" id="{2F732F30-CA0F-BF3B-E45F-FE8DD3738AF4}"/>
                </a:ext>
              </a:extLst>
            </p:cNvPr>
            <p:cNvSpPr>
              <a:spLocks/>
            </p:cNvSpPr>
            <p:nvPr/>
          </p:nvSpPr>
          <p:spPr bwMode="auto">
            <a:xfrm>
              <a:off x="8074025" y="4803775"/>
              <a:ext cx="466725" cy="533400"/>
            </a:xfrm>
            <a:custGeom>
              <a:avLst/>
              <a:gdLst>
                <a:gd name="T0" fmla="*/ 60 w 124"/>
                <a:gd name="T1" fmla="*/ 95 h 140"/>
                <a:gd name="T2" fmla="*/ 41 w 124"/>
                <a:gd name="T3" fmla="*/ 42 h 140"/>
                <a:gd name="T4" fmla="*/ 84 w 124"/>
                <a:gd name="T5" fmla="*/ 42 h 140"/>
                <a:gd name="T6" fmla="*/ 65 w 124"/>
                <a:gd name="T7" fmla="*/ 95 h 140"/>
                <a:gd name="T8" fmla="*/ 124 w 124"/>
                <a:gd name="T9" fmla="*/ 140 h 140"/>
                <a:gd name="T10" fmla="*/ 62 w 124"/>
                <a:gd name="T11" fmla="*/ 98 h 140"/>
                <a:gd name="T12" fmla="*/ 0 w 124"/>
                <a:gd name="T13" fmla="*/ 140 h 140"/>
                <a:gd name="T14" fmla="*/ 60 w 124"/>
                <a:gd name="T15" fmla="*/ 95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40">
                  <a:moveTo>
                    <a:pt x="60" y="95"/>
                  </a:moveTo>
                  <a:cubicBezTo>
                    <a:pt x="49" y="80"/>
                    <a:pt x="40" y="61"/>
                    <a:pt x="41" y="42"/>
                  </a:cubicBezTo>
                  <a:cubicBezTo>
                    <a:pt x="44" y="0"/>
                    <a:pt x="81" y="0"/>
                    <a:pt x="84" y="42"/>
                  </a:cubicBezTo>
                  <a:cubicBezTo>
                    <a:pt x="85" y="61"/>
                    <a:pt x="76" y="80"/>
                    <a:pt x="65" y="95"/>
                  </a:cubicBezTo>
                  <a:cubicBezTo>
                    <a:pt x="80" y="114"/>
                    <a:pt x="100" y="135"/>
                    <a:pt x="124" y="140"/>
                  </a:cubicBezTo>
                  <a:cubicBezTo>
                    <a:pt x="102" y="139"/>
                    <a:pt x="77" y="117"/>
                    <a:pt x="62" y="98"/>
                  </a:cubicBezTo>
                  <a:cubicBezTo>
                    <a:pt x="48" y="117"/>
                    <a:pt x="23" y="139"/>
                    <a:pt x="0" y="140"/>
                  </a:cubicBezTo>
                  <a:cubicBezTo>
                    <a:pt x="24" y="135"/>
                    <a:pt x="45" y="114"/>
                    <a:pt x="60" y="95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Adobe 仿宋 Std R" panose="02020400000000000000" pitchFamily="18" charset="-122"/>
              </a:endParaRPr>
            </a:p>
          </p:txBody>
        </p:sp>
        <p:sp>
          <p:nvSpPr>
            <p:cNvPr id="41" name="Freeform 32">
              <a:extLst>
                <a:ext uri="{FF2B5EF4-FFF2-40B4-BE49-F238E27FC236}">
                  <a16:creationId xmlns:a16="http://schemas.microsoft.com/office/drawing/2014/main" id="{6CC7FF6D-F84F-3C8E-B9CC-5D157F438214}"/>
                </a:ext>
              </a:extLst>
            </p:cNvPr>
            <p:cNvSpPr>
              <a:spLocks/>
            </p:cNvSpPr>
            <p:nvPr/>
          </p:nvSpPr>
          <p:spPr bwMode="auto">
            <a:xfrm>
              <a:off x="8702675" y="5368925"/>
              <a:ext cx="765175" cy="22225"/>
            </a:xfrm>
            <a:custGeom>
              <a:avLst/>
              <a:gdLst>
                <a:gd name="T0" fmla="*/ 101 w 203"/>
                <a:gd name="T1" fmla="*/ 6 h 6"/>
                <a:gd name="T2" fmla="*/ 0 w 203"/>
                <a:gd name="T3" fmla="*/ 3 h 6"/>
                <a:gd name="T4" fmla="*/ 101 w 203"/>
                <a:gd name="T5" fmla="*/ 0 h 6"/>
                <a:gd name="T6" fmla="*/ 203 w 203"/>
                <a:gd name="T7" fmla="*/ 4 h 6"/>
                <a:gd name="T8" fmla="*/ 101 w 203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">
                  <a:moveTo>
                    <a:pt x="101" y="6"/>
                  </a:moveTo>
                  <a:cubicBezTo>
                    <a:pt x="68" y="6"/>
                    <a:pt x="34" y="6"/>
                    <a:pt x="0" y="3"/>
                  </a:cubicBezTo>
                  <a:cubicBezTo>
                    <a:pt x="35" y="0"/>
                    <a:pt x="68" y="0"/>
                    <a:pt x="101" y="0"/>
                  </a:cubicBezTo>
                  <a:cubicBezTo>
                    <a:pt x="134" y="0"/>
                    <a:pt x="168" y="1"/>
                    <a:pt x="203" y="4"/>
                  </a:cubicBezTo>
                  <a:cubicBezTo>
                    <a:pt x="166" y="6"/>
                    <a:pt x="101" y="6"/>
                    <a:pt x="101" y="6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Adobe 仿宋 Std R" panose="02020400000000000000" pitchFamily="18" charset="-122"/>
              </a:endParaRPr>
            </a:p>
          </p:txBody>
        </p:sp>
        <p:sp>
          <p:nvSpPr>
            <p:cNvPr id="42" name="Freeform 33">
              <a:extLst>
                <a:ext uri="{FF2B5EF4-FFF2-40B4-BE49-F238E27FC236}">
                  <a16:creationId xmlns:a16="http://schemas.microsoft.com/office/drawing/2014/main" id="{23FEE32E-E210-8524-9C43-1D2F300837F3}"/>
                </a:ext>
              </a:extLst>
            </p:cNvPr>
            <p:cNvSpPr>
              <a:spLocks/>
            </p:cNvSpPr>
            <p:nvPr/>
          </p:nvSpPr>
          <p:spPr bwMode="auto">
            <a:xfrm>
              <a:off x="7150100" y="5368925"/>
              <a:ext cx="765175" cy="22225"/>
            </a:xfrm>
            <a:custGeom>
              <a:avLst/>
              <a:gdLst>
                <a:gd name="T0" fmla="*/ 102 w 203"/>
                <a:gd name="T1" fmla="*/ 6 h 6"/>
                <a:gd name="T2" fmla="*/ 203 w 203"/>
                <a:gd name="T3" fmla="*/ 3 h 6"/>
                <a:gd name="T4" fmla="*/ 102 w 203"/>
                <a:gd name="T5" fmla="*/ 0 h 6"/>
                <a:gd name="T6" fmla="*/ 0 w 203"/>
                <a:gd name="T7" fmla="*/ 4 h 6"/>
                <a:gd name="T8" fmla="*/ 102 w 203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">
                  <a:moveTo>
                    <a:pt x="102" y="6"/>
                  </a:moveTo>
                  <a:cubicBezTo>
                    <a:pt x="135" y="6"/>
                    <a:pt x="169" y="6"/>
                    <a:pt x="203" y="3"/>
                  </a:cubicBezTo>
                  <a:cubicBezTo>
                    <a:pt x="168" y="0"/>
                    <a:pt x="135" y="0"/>
                    <a:pt x="102" y="0"/>
                  </a:cubicBezTo>
                  <a:cubicBezTo>
                    <a:pt x="68" y="0"/>
                    <a:pt x="35" y="1"/>
                    <a:pt x="0" y="4"/>
                  </a:cubicBezTo>
                  <a:cubicBezTo>
                    <a:pt x="36" y="6"/>
                    <a:pt x="102" y="6"/>
                    <a:pt x="102" y="6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Adobe 仿宋 Std R" panose="02020400000000000000" pitchFamily="18" charset="-122"/>
              </a:endParaRPr>
            </a:p>
          </p:txBody>
        </p:sp>
        <p:sp>
          <p:nvSpPr>
            <p:cNvPr id="43" name="Freeform 34">
              <a:extLst>
                <a:ext uri="{FF2B5EF4-FFF2-40B4-BE49-F238E27FC236}">
                  <a16:creationId xmlns:a16="http://schemas.microsoft.com/office/drawing/2014/main" id="{58F49465-D442-A12C-C749-6ADAA584C956}"/>
                </a:ext>
              </a:extLst>
            </p:cNvPr>
            <p:cNvSpPr>
              <a:spLocks/>
            </p:cNvSpPr>
            <p:nvPr/>
          </p:nvSpPr>
          <p:spPr bwMode="auto">
            <a:xfrm>
              <a:off x="7862888" y="5092700"/>
              <a:ext cx="893763" cy="379413"/>
            </a:xfrm>
            <a:custGeom>
              <a:avLst/>
              <a:gdLst>
                <a:gd name="T0" fmla="*/ 118 w 237"/>
                <a:gd name="T1" fmla="*/ 61 h 99"/>
                <a:gd name="T2" fmla="*/ 160 w 237"/>
                <a:gd name="T3" fmla="*/ 86 h 99"/>
                <a:gd name="T4" fmla="*/ 226 w 237"/>
                <a:gd name="T5" fmla="*/ 28 h 99"/>
                <a:gd name="T6" fmla="*/ 178 w 237"/>
                <a:gd name="T7" fmla="*/ 10 h 99"/>
                <a:gd name="T8" fmla="*/ 184 w 237"/>
                <a:gd name="T9" fmla="*/ 64 h 99"/>
                <a:gd name="T10" fmla="*/ 213 w 237"/>
                <a:gd name="T11" fmla="*/ 52 h 99"/>
                <a:gd name="T12" fmla="*/ 199 w 237"/>
                <a:gd name="T13" fmla="*/ 29 h 99"/>
                <a:gd name="T14" fmla="*/ 183 w 237"/>
                <a:gd name="T15" fmla="*/ 44 h 99"/>
                <a:gd name="T16" fmla="*/ 193 w 237"/>
                <a:gd name="T17" fmla="*/ 32 h 99"/>
                <a:gd name="T18" fmla="*/ 210 w 237"/>
                <a:gd name="T19" fmla="*/ 51 h 99"/>
                <a:gd name="T20" fmla="*/ 185 w 237"/>
                <a:gd name="T21" fmla="*/ 61 h 99"/>
                <a:gd name="T22" fmla="*/ 180 w 237"/>
                <a:gd name="T23" fmla="*/ 13 h 99"/>
                <a:gd name="T24" fmla="*/ 224 w 237"/>
                <a:gd name="T25" fmla="*/ 33 h 99"/>
                <a:gd name="T26" fmla="*/ 162 w 237"/>
                <a:gd name="T27" fmla="*/ 84 h 99"/>
                <a:gd name="T28" fmla="*/ 119 w 237"/>
                <a:gd name="T29" fmla="*/ 54 h 99"/>
                <a:gd name="T30" fmla="*/ 74 w 237"/>
                <a:gd name="T31" fmla="*/ 84 h 99"/>
                <a:gd name="T32" fmla="*/ 13 w 237"/>
                <a:gd name="T33" fmla="*/ 33 h 99"/>
                <a:gd name="T34" fmla="*/ 57 w 237"/>
                <a:gd name="T35" fmla="*/ 13 h 99"/>
                <a:gd name="T36" fmla="*/ 52 w 237"/>
                <a:gd name="T37" fmla="*/ 61 h 99"/>
                <a:gd name="T38" fmla="*/ 27 w 237"/>
                <a:gd name="T39" fmla="*/ 51 h 99"/>
                <a:gd name="T40" fmla="*/ 44 w 237"/>
                <a:gd name="T41" fmla="*/ 32 h 99"/>
                <a:gd name="T42" fmla="*/ 54 w 237"/>
                <a:gd name="T43" fmla="*/ 44 h 99"/>
                <a:gd name="T44" fmla="*/ 37 w 237"/>
                <a:gd name="T45" fmla="*/ 29 h 99"/>
                <a:gd name="T46" fmla="*/ 24 w 237"/>
                <a:gd name="T47" fmla="*/ 52 h 99"/>
                <a:gd name="T48" fmla="*/ 53 w 237"/>
                <a:gd name="T49" fmla="*/ 64 h 99"/>
                <a:gd name="T50" fmla="*/ 59 w 237"/>
                <a:gd name="T51" fmla="*/ 10 h 99"/>
                <a:gd name="T52" fmla="*/ 11 w 237"/>
                <a:gd name="T53" fmla="*/ 28 h 99"/>
                <a:gd name="T54" fmla="*/ 76 w 237"/>
                <a:gd name="T55" fmla="*/ 86 h 99"/>
                <a:gd name="T56" fmla="*/ 118 w 237"/>
                <a:gd name="T57" fmla="*/ 61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37" h="99">
                  <a:moveTo>
                    <a:pt x="118" y="61"/>
                  </a:moveTo>
                  <a:cubicBezTo>
                    <a:pt x="129" y="73"/>
                    <a:pt x="144" y="82"/>
                    <a:pt x="160" y="86"/>
                  </a:cubicBezTo>
                  <a:cubicBezTo>
                    <a:pt x="216" y="99"/>
                    <a:pt x="237" y="56"/>
                    <a:pt x="226" y="28"/>
                  </a:cubicBezTo>
                  <a:cubicBezTo>
                    <a:pt x="219" y="8"/>
                    <a:pt x="196" y="0"/>
                    <a:pt x="178" y="10"/>
                  </a:cubicBezTo>
                  <a:cubicBezTo>
                    <a:pt x="157" y="22"/>
                    <a:pt x="160" y="56"/>
                    <a:pt x="184" y="64"/>
                  </a:cubicBezTo>
                  <a:cubicBezTo>
                    <a:pt x="194" y="68"/>
                    <a:pt x="208" y="65"/>
                    <a:pt x="213" y="52"/>
                  </a:cubicBezTo>
                  <a:cubicBezTo>
                    <a:pt x="216" y="42"/>
                    <a:pt x="209" y="31"/>
                    <a:pt x="199" y="29"/>
                  </a:cubicBezTo>
                  <a:cubicBezTo>
                    <a:pt x="190" y="27"/>
                    <a:pt x="181" y="34"/>
                    <a:pt x="183" y="44"/>
                  </a:cubicBezTo>
                  <a:cubicBezTo>
                    <a:pt x="183" y="41"/>
                    <a:pt x="185" y="33"/>
                    <a:pt x="193" y="32"/>
                  </a:cubicBezTo>
                  <a:cubicBezTo>
                    <a:pt x="204" y="30"/>
                    <a:pt x="213" y="42"/>
                    <a:pt x="210" y="51"/>
                  </a:cubicBezTo>
                  <a:cubicBezTo>
                    <a:pt x="207" y="63"/>
                    <a:pt x="194" y="64"/>
                    <a:pt x="185" y="61"/>
                  </a:cubicBezTo>
                  <a:cubicBezTo>
                    <a:pt x="164" y="53"/>
                    <a:pt x="161" y="24"/>
                    <a:pt x="180" y="13"/>
                  </a:cubicBezTo>
                  <a:cubicBezTo>
                    <a:pt x="197" y="3"/>
                    <a:pt x="219" y="13"/>
                    <a:pt x="224" y="33"/>
                  </a:cubicBezTo>
                  <a:cubicBezTo>
                    <a:pt x="231" y="59"/>
                    <a:pt x="212" y="96"/>
                    <a:pt x="162" y="84"/>
                  </a:cubicBezTo>
                  <a:cubicBezTo>
                    <a:pt x="146" y="80"/>
                    <a:pt x="127" y="69"/>
                    <a:pt x="119" y="54"/>
                  </a:cubicBezTo>
                  <a:cubicBezTo>
                    <a:pt x="109" y="69"/>
                    <a:pt x="92" y="80"/>
                    <a:pt x="74" y="84"/>
                  </a:cubicBezTo>
                  <a:cubicBezTo>
                    <a:pt x="25" y="96"/>
                    <a:pt x="6" y="59"/>
                    <a:pt x="13" y="33"/>
                  </a:cubicBezTo>
                  <a:cubicBezTo>
                    <a:pt x="18" y="13"/>
                    <a:pt x="40" y="3"/>
                    <a:pt x="57" y="13"/>
                  </a:cubicBezTo>
                  <a:cubicBezTo>
                    <a:pt x="75" y="24"/>
                    <a:pt x="73" y="53"/>
                    <a:pt x="52" y="61"/>
                  </a:cubicBezTo>
                  <a:cubicBezTo>
                    <a:pt x="43" y="64"/>
                    <a:pt x="30" y="63"/>
                    <a:pt x="27" y="51"/>
                  </a:cubicBezTo>
                  <a:cubicBezTo>
                    <a:pt x="24" y="42"/>
                    <a:pt x="33" y="30"/>
                    <a:pt x="44" y="32"/>
                  </a:cubicBezTo>
                  <a:cubicBezTo>
                    <a:pt x="52" y="33"/>
                    <a:pt x="54" y="41"/>
                    <a:pt x="54" y="44"/>
                  </a:cubicBezTo>
                  <a:cubicBezTo>
                    <a:pt x="56" y="34"/>
                    <a:pt x="47" y="27"/>
                    <a:pt x="37" y="29"/>
                  </a:cubicBezTo>
                  <a:cubicBezTo>
                    <a:pt x="28" y="31"/>
                    <a:pt x="21" y="42"/>
                    <a:pt x="24" y="52"/>
                  </a:cubicBezTo>
                  <a:cubicBezTo>
                    <a:pt x="29" y="65"/>
                    <a:pt x="43" y="68"/>
                    <a:pt x="53" y="64"/>
                  </a:cubicBezTo>
                  <a:cubicBezTo>
                    <a:pt x="77" y="56"/>
                    <a:pt x="80" y="22"/>
                    <a:pt x="59" y="10"/>
                  </a:cubicBezTo>
                  <a:cubicBezTo>
                    <a:pt x="41" y="0"/>
                    <a:pt x="18" y="8"/>
                    <a:pt x="11" y="28"/>
                  </a:cubicBezTo>
                  <a:cubicBezTo>
                    <a:pt x="0" y="56"/>
                    <a:pt x="21" y="99"/>
                    <a:pt x="76" y="86"/>
                  </a:cubicBezTo>
                  <a:cubicBezTo>
                    <a:pt x="92" y="82"/>
                    <a:pt x="108" y="73"/>
                    <a:pt x="118" y="61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Adobe 仿宋 Std R" panose="02020400000000000000" pitchFamily="18" charset="-122"/>
              </a:endParaRPr>
            </a:p>
          </p:txBody>
        </p:sp>
      </p:grp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637B45A9-11A5-C516-28EE-B3263B3F27E1}"/>
              </a:ext>
            </a:extLst>
          </p:cNvPr>
          <p:cNvSpPr/>
          <p:nvPr/>
        </p:nvSpPr>
        <p:spPr>
          <a:xfrm>
            <a:off x="538843" y="1396093"/>
            <a:ext cx="11443356" cy="51261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F9035B9-F174-3A67-07CC-0E9616FD4BB8}"/>
              </a:ext>
            </a:extLst>
          </p:cNvPr>
          <p:cNvSpPr/>
          <p:nvPr/>
        </p:nvSpPr>
        <p:spPr>
          <a:xfrm>
            <a:off x="10402559" y="685466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b="1" dirty="0">
                <a:solidFill>
                  <a:schemeClr val="bg1">
                    <a:lumMod val="65000"/>
                  </a:schemeClr>
                </a:solidFill>
                <a:latin typeface="Adobe 仿宋 Std R" panose="02020400000000000000" pitchFamily="18" charset="-122"/>
                <a:ea typeface="Adobe 仿宋 Std R" panose="02020400000000000000" pitchFamily="18" charset="-122"/>
                <a:sym typeface="Arial" panose="020B0604020202020204" pitchFamily="34" charset="0"/>
              </a:rPr>
              <a:t>資料關聯圖</a:t>
            </a:r>
            <a:endParaRPr lang="zh-CN" altLang="en-US" b="1" dirty="0">
              <a:solidFill>
                <a:schemeClr val="bg1">
                  <a:lumMod val="65000"/>
                </a:schemeClr>
              </a:solidFill>
              <a:latin typeface="Adobe 仿宋 Std R" panose="02020400000000000000" pitchFamily="18" charset="-122"/>
              <a:ea typeface="Adobe 仿宋 Std R" panose="02020400000000000000" pitchFamily="18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7AC29E8-F247-DA34-7796-643105CBD1D1}"/>
              </a:ext>
            </a:extLst>
          </p:cNvPr>
          <p:cNvSpPr/>
          <p:nvPr/>
        </p:nvSpPr>
        <p:spPr>
          <a:xfrm>
            <a:off x="8174765" y="670227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b="1" dirty="0">
                <a:solidFill>
                  <a:schemeClr val="bg1">
                    <a:lumMod val="65000"/>
                  </a:schemeClr>
                </a:solidFill>
                <a:latin typeface="Adobe 仿宋 Std R" panose="02020400000000000000" pitchFamily="18" charset="-122"/>
                <a:ea typeface="Adobe 仿宋 Std R" panose="02020400000000000000" pitchFamily="18" charset="-122"/>
              </a:rPr>
              <a:t>個案模型</a:t>
            </a:r>
            <a:endParaRPr lang="en-US" altLang="zh-CN" b="1" dirty="0">
              <a:solidFill>
                <a:schemeClr val="bg1">
                  <a:lumMod val="65000"/>
                </a:schemeClr>
              </a:solidFill>
              <a:latin typeface="Adobe 仿宋 Std R" panose="02020400000000000000" pitchFamily="18" charset="-122"/>
              <a:ea typeface="Adobe 仿宋 Std R" panose="02020400000000000000" pitchFamily="18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EFD1BEF-28C1-DEA4-9729-D385C2833D76}"/>
              </a:ext>
            </a:extLst>
          </p:cNvPr>
          <p:cNvSpPr/>
          <p:nvPr/>
        </p:nvSpPr>
        <p:spPr>
          <a:xfrm>
            <a:off x="5526986" y="668949"/>
            <a:ext cx="14670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sz="2000" b="1" dirty="0">
                <a:latin typeface="Adobe 仿宋 Std R" panose="02020400000000000000" pitchFamily="18" charset="-122"/>
                <a:ea typeface="Adobe 仿宋 Std R" panose="02020400000000000000" pitchFamily="18" charset="-122"/>
              </a:rPr>
              <a:t>設計類別圖</a:t>
            </a:r>
            <a:endParaRPr lang="en-US" altLang="zh-CN" sz="2000" b="1" dirty="0">
              <a:latin typeface="Adobe 仿宋 Std R" panose="02020400000000000000" pitchFamily="18" charset="-122"/>
              <a:ea typeface="Adobe 仿宋 Std R" panose="02020400000000000000" pitchFamily="18" charset="-122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391623B9-FB80-793A-FDF3-39ECA64FCA86}"/>
              </a:ext>
            </a:extLst>
          </p:cNvPr>
          <p:cNvSpPr txBox="1"/>
          <p:nvPr/>
        </p:nvSpPr>
        <p:spPr>
          <a:xfrm>
            <a:off x="427839" y="6342077"/>
            <a:ext cx="22827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rgbClr val="555555"/>
                </a:solidFill>
                <a:latin typeface="Noto Sans TC" panose="020B0800000000000000" pitchFamily="34" charset="-120"/>
                <a:ea typeface="Noto Sans TC" panose="020B0800000000000000" pitchFamily="34" charset="-120"/>
              </a:rPr>
              <a:t>報告人</a:t>
            </a:r>
            <a:r>
              <a:rPr lang="en-US" altLang="zh-TW" sz="2400" dirty="0">
                <a:solidFill>
                  <a:srgbClr val="555555"/>
                </a:solidFill>
                <a:latin typeface="Noto Sans TC" panose="020B0800000000000000" pitchFamily="34" charset="-120"/>
                <a:ea typeface="Noto Sans TC" panose="020B0800000000000000" pitchFamily="34" charset="-120"/>
              </a:rPr>
              <a:t>:</a:t>
            </a:r>
            <a:r>
              <a:rPr lang="zh-TW" altLang="en-US" sz="2400" dirty="0">
                <a:solidFill>
                  <a:srgbClr val="555555"/>
                </a:solidFill>
                <a:latin typeface="Noto Sans TC" panose="020B0800000000000000" pitchFamily="34" charset="-120"/>
                <a:ea typeface="Noto Sans TC" panose="020B0800000000000000" pitchFamily="34" charset="-120"/>
              </a:rPr>
              <a:t>林勝威</a:t>
            </a:r>
            <a:endParaRPr lang="zh-TW" altLang="zh-TW" sz="2400" dirty="0">
              <a:solidFill>
                <a:srgbClr val="555555"/>
              </a:solidFill>
              <a:latin typeface="Noto Sans TC" panose="020B0800000000000000" pitchFamily="34" charset="-120"/>
              <a:ea typeface="Noto Sans TC" panose="020B0800000000000000" pitchFamily="34" charset="-120"/>
            </a:endParaRPr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906937A4-8B9E-5551-1204-35337BA1691D}"/>
              </a:ext>
            </a:extLst>
          </p:cNvPr>
          <p:cNvGrpSpPr/>
          <p:nvPr/>
        </p:nvGrpSpPr>
        <p:grpSpPr>
          <a:xfrm>
            <a:off x="11359373" y="6113252"/>
            <a:ext cx="748344" cy="577025"/>
            <a:chOff x="11071972" y="5891646"/>
            <a:chExt cx="1035745" cy="798631"/>
          </a:xfrm>
        </p:grpSpPr>
        <p:grpSp>
          <p:nvGrpSpPr>
            <p:cNvPr id="9" name="组合 15">
              <a:extLst>
                <a:ext uri="{FF2B5EF4-FFF2-40B4-BE49-F238E27FC236}">
                  <a16:creationId xmlns:a16="http://schemas.microsoft.com/office/drawing/2014/main" id="{855AE402-306D-8495-5D55-A11C7617B8FD}"/>
                </a:ext>
              </a:extLst>
            </p:cNvPr>
            <p:cNvGrpSpPr/>
            <p:nvPr/>
          </p:nvGrpSpPr>
          <p:grpSpPr>
            <a:xfrm>
              <a:off x="11177406" y="5891646"/>
              <a:ext cx="804793" cy="798631"/>
              <a:chOff x="4985288" y="1224585"/>
              <a:chExt cx="2546888" cy="2527388"/>
            </a:xfrm>
            <a:effectLst/>
          </p:grpSpPr>
          <p:sp>
            <p:nvSpPr>
              <p:cNvPr id="11" name="椭圆 16">
                <a:extLst>
                  <a:ext uri="{FF2B5EF4-FFF2-40B4-BE49-F238E27FC236}">
                    <a16:creationId xmlns:a16="http://schemas.microsoft.com/office/drawing/2014/main" id="{192D10B8-9E97-79F3-656C-ECE7ECC0E778}"/>
                  </a:ext>
                </a:extLst>
              </p:cNvPr>
              <p:cNvSpPr/>
              <p:nvPr/>
            </p:nvSpPr>
            <p:spPr>
              <a:xfrm>
                <a:off x="5012590" y="1224585"/>
                <a:ext cx="2433780" cy="2433781"/>
              </a:xfrm>
              <a:prstGeom prst="ellipse">
                <a:avLst/>
              </a:prstGeom>
              <a:solidFill>
                <a:schemeClr val="tx1">
                  <a:alpha val="3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ea typeface="Adobe 仿宋 Std R" panose="02020400000000000000" pitchFamily="18" charset="-122"/>
                </a:endParaRPr>
              </a:p>
            </p:txBody>
          </p:sp>
          <p:sp>
            <p:nvSpPr>
              <p:cNvPr id="12" name="椭圆 17">
                <a:extLst>
                  <a:ext uri="{FF2B5EF4-FFF2-40B4-BE49-F238E27FC236}">
                    <a16:creationId xmlns:a16="http://schemas.microsoft.com/office/drawing/2014/main" id="{A4985FE6-1C94-314E-4973-E0A802236E04}"/>
                  </a:ext>
                </a:extLst>
              </p:cNvPr>
              <p:cNvSpPr/>
              <p:nvPr/>
            </p:nvSpPr>
            <p:spPr>
              <a:xfrm>
                <a:off x="5098396" y="1265539"/>
                <a:ext cx="2433780" cy="2433781"/>
              </a:xfrm>
              <a:prstGeom prst="ellipse">
                <a:avLst/>
              </a:prstGeom>
              <a:solidFill>
                <a:schemeClr val="tx1">
                  <a:alpha val="4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ea typeface="Adobe 仿宋 Std R" panose="02020400000000000000" pitchFamily="18" charset="-122"/>
                </a:endParaRPr>
              </a:p>
            </p:txBody>
          </p:sp>
          <p:sp>
            <p:nvSpPr>
              <p:cNvPr id="14" name="椭圆 18">
                <a:extLst>
                  <a:ext uri="{FF2B5EF4-FFF2-40B4-BE49-F238E27FC236}">
                    <a16:creationId xmlns:a16="http://schemas.microsoft.com/office/drawing/2014/main" id="{435AEBC0-6717-4129-76D8-6009E9408F36}"/>
                  </a:ext>
                </a:extLst>
              </p:cNvPr>
              <p:cNvSpPr/>
              <p:nvPr/>
            </p:nvSpPr>
            <p:spPr>
              <a:xfrm>
                <a:off x="4985288" y="1318192"/>
                <a:ext cx="2433780" cy="2433781"/>
              </a:xfrm>
              <a:prstGeom prst="ellipse">
                <a:avLst/>
              </a:prstGeom>
              <a:solidFill>
                <a:schemeClr val="tx1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ea typeface="Adobe 仿宋 Std R" panose="02020400000000000000" pitchFamily="18" charset="-122"/>
                </a:endParaRPr>
              </a:p>
            </p:txBody>
          </p:sp>
        </p:grpSp>
        <p:sp>
          <p:nvSpPr>
            <p:cNvPr id="10" name="文本框 19">
              <a:extLst>
                <a:ext uri="{FF2B5EF4-FFF2-40B4-BE49-F238E27FC236}">
                  <a16:creationId xmlns:a16="http://schemas.microsoft.com/office/drawing/2014/main" id="{FD3529B8-C4DD-2863-87CC-6B6E57710D60}"/>
                </a:ext>
              </a:extLst>
            </p:cNvPr>
            <p:cNvSpPr txBox="1"/>
            <p:nvPr/>
          </p:nvSpPr>
          <p:spPr>
            <a:xfrm>
              <a:off x="11071972" y="5999063"/>
              <a:ext cx="1035745" cy="5537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000" b="1" dirty="0">
                  <a:solidFill>
                    <a:prstClr val="white"/>
                  </a:solidFill>
                  <a:latin typeface="Adobe 仿宋 Std R" panose="02020400000000000000" pitchFamily="18" charset="-122"/>
                  <a:ea typeface="Adobe 仿宋 Std R" panose="02020400000000000000" pitchFamily="18" charset="-122"/>
                </a:rPr>
                <a:t>18</a:t>
              </a:r>
              <a:endParaRPr lang="en-US" altLang="zh-CN" sz="2000" b="1" dirty="0">
                <a:solidFill>
                  <a:prstClr val="white"/>
                </a:solidFill>
                <a:latin typeface="Adobe 仿宋 Std R" panose="02020400000000000000" pitchFamily="18" charset="-122"/>
                <a:ea typeface="Adobe 仿宋 Std R" panose="02020400000000000000" pitchFamily="18" charset="-122"/>
              </a:endParaRPr>
            </a:p>
          </p:txBody>
        </p:sp>
      </p:grpSp>
      <p:sp>
        <p:nvSpPr>
          <p:cNvPr id="15" name="文本框 28">
            <a:extLst>
              <a:ext uri="{FF2B5EF4-FFF2-40B4-BE49-F238E27FC236}">
                <a16:creationId xmlns:a16="http://schemas.microsoft.com/office/drawing/2014/main" id="{85561DA7-7562-5571-2887-2619587351DC}"/>
              </a:ext>
            </a:extLst>
          </p:cNvPr>
          <p:cNvSpPr txBox="1"/>
          <p:nvPr/>
        </p:nvSpPr>
        <p:spPr>
          <a:xfrm>
            <a:off x="1060423" y="562506"/>
            <a:ext cx="26802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spcBef>
                <a:spcPct val="0"/>
              </a:spcBef>
              <a:defRPr sz="3200" b="1">
                <a:solidFill>
                  <a:srgbClr val="262626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u Gothic UI Semibold" panose="020B0700000000000000" pitchFamily="34" charset="-128"/>
                <a:ea typeface="Yu Gothic UI Semibold" panose="020B0700000000000000" pitchFamily="34" charset="-128"/>
              </a:defRPr>
            </a:lvl1pPr>
          </a:lstStyle>
          <a:p>
            <a:r>
              <a:rPr lang="zh-TW" altLang="en-US" sz="2800" dirty="0">
                <a:effectLst/>
              </a:rPr>
              <a:t>系統模型</a:t>
            </a:r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A43EDF25-EBC2-5911-DB02-618121F3350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1547" y="1441728"/>
            <a:ext cx="6479540" cy="4949190"/>
          </a:xfrm>
          <a:prstGeom prst="rect">
            <a:avLst/>
          </a:prstGeom>
        </p:spPr>
      </p:pic>
      <p:sp>
        <p:nvSpPr>
          <p:cNvPr id="17" name="文字方塊 16">
            <a:extLst>
              <a:ext uri="{FF2B5EF4-FFF2-40B4-BE49-F238E27FC236}">
                <a16:creationId xmlns:a16="http://schemas.microsoft.com/office/drawing/2014/main" id="{2EAE9CDD-DCB4-1175-4899-0A3360F2A16C}"/>
              </a:ext>
            </a:extLst>
          </p:cNvPr>
          <p:cNvSpPr txBox="1"/>
          <p:nvPr/>
        </p:nvSpPr>
        <p:spPr>
          <a:xfrm>
            <a:off x="9708500" y="6358384"/>
            <a:ext cx="2282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rgbClr val="555555"/>
                </a:solidFill>
                <a:latin typeface="Noto Sans TC" panose="020B0800000000000000" pitchFamily="34" charset="-120"/>
                <a:ea typeface="Noto Sans TC" panose="020B0800000000000000" pitchFamily="34" charset="-120"/>
              </a:rPr>
              <a:t>參考手冊第</a:t>
            </a:r>
            <a:r>
              <a:rPr lang="en-US" altLang="zh-TW" dirty="0">
                <a:solidFill>
                  <a:srgbClr val="555555"/>
                </a:solidFill>
                <a:latin typeface="Noto Sans TC" panose="020B0800000000000000" pitchFamily="34" charset="-120"/>
                <a:ea typeface="Noto Sans TC" panose="020B0800000000000000" pitchFamily="34" charset="-120"/>
              </a:rPr>
              <a:t>23</a:t>
            </a:r>
            <a:r>
              <a:rPr lang="zh-TW" altLang="en-US" dirty="0">
                <a:solidFill>
                  <a:srgbClr val="555555"/>
                </a:solidFill>
                <a:latin typeface="Noto Sans TC" panose="020B0800000000000000" pitchFamily="34" charset="-120"/>
                <a:ea typeface="Noto Sans TC" panose="020B0800000000000000" pitchFamily="34" charset="-120"/>
              </a:rPr>
              <a:t>頁</a:t>
            </a:r>
            <a:endParaRPr lang="zh-TW" altLang="zh-TW" dirty="0">
              <a:solidFill>
                <a:srgbClr val="555555"/>
              </a:solidFill>
              <a:latin typeface="Noto Sans TC" panose="020B0800000000000000" pitchFamily="34" charset="-120"/>
              <a:ea typeface="Noto Sans TC" panose="020B08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961946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E3F8A5-B514-CD18-E5E2-DE51849443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>
            <a:extLst>
              <a:ext uri="{FF2B5EF4-FFF2-40B4-BE49-F238E27FC236}">
                <a16:creationId xmlns:a16="http://schemas.microsoft.com/office/drawing/2014/main" id="{5D0CA56E-5C4C-7880-7EDE-4FC20D5709C6}"/>
              </a:ext>
            </a:extLst>
          </p:cNvPr>
          <p:cNvSpPr/>
          <p:nvPr/>
        </p:nvSpPr>
        <p:spPr>
          <a:xfrm>
            <a:off x="98156" y="96112"/>
            <a:ext cx="11995688" cy="6661149"/>
          </a:xfrm>
          <a:prstGeom prst="rect">
            <a:avLst/>
          </a:prstGeom>
          <a:noFill/>
          <a:ln w="63500" cmpd="thickThin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Adobe 仿宋 Std R" panose="02020400000000000000" pitchFamily="18" charset="-122"/>
            </a:endParaRPr>
          </a:p>
        </p:txBody>
      </p:sp>
      <p:grpSp>
        <p:nvGrpSpPr>
          <p:cNvPr id="30" name="组合 20">
            <a:extLst>
              <a:ext uri="{FF2B5EF4-FFF2-40B4-BE49-F238E27FC236}">
                <a16:creationId xmlns:a16="http://schemas.microsoft.com/office/drawing/2014/main" id="{C8E7D951-DD12-6B4D-F74C-5FCB14EA4F14}"/>
              </a:ext>
            </a:extLst>
          </p:cNvPr>
          <p:cNvGrpSpPr/>
          <p:nvPr/>
        </p:nvGrpSpPr>
        <p:grpSpPr>
          <a:xfrm>
            <a:off x="4899894" y="1126944"/>
            <a:ext cx="7193950" cy="116206"/>
            <a:chOff x="5108253" y="1177442"/>
            <a:chExt cx="1975492" cy="49074"/>
          </a:xfrm>
        </p:grpSpPr>
        <p:cxnSp>
          <p:nvCxnSpPr>
            <p:cNvPr id="31" name="直接连接符 21">
              <a:extLst>
                <a:ext uri="{FF2B5EF4-FFF2-40B4-BE49-F238E27FC236}">
                  <a16:creationId xmlns:a16="http://schemas.microsoft.com/office/drawing/2014/main" id="{FCF9778A-EE43-740E-7934-04732D580DA6}"/>
                </a:ext>
              </a:extLst>
            </p:cNvPr>
            <p:cNvCxnSpPr/>
            <p:nvPr/>
          </p:nvCxnSpPr>
          <p:spPr>
            <a:xfrm>
              <a:off x="5108253" y="1226516"/>
              <a:ext cx="1975491" cy="0"/>
            </a:xfrm>
            <a:prstGeom prst="line">
              <a:avLst/>
            </a:prstGeom>
            <a:ln w="22225" cmpd="sng">
              <a:solidFill>
                <a:schemeClr val="tx1">
                  <a:lumMod val="75000"/>
                  <a:lumOff val="25000"/>
                  <a:alpha val="83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22">
              <a:extLst>
                <a:ext uri="{FF2B5EF4-FFF2-40B4-BE49-F238E27FC236}">
                  <a16:creationId xmlns:a16="http://schemas.microsoft.com/office/drawing/2014/main" id="{47762555-0D11-C664-018B-09170826C54A}"/>
                </a:ext>
              </a:extLst>
            </p:cNvPr>
            <p:cNvCxnSpPr/>
            <p:nvPr/>
          </p:nvCxnSpPr>
          <p:spPr>
            <a:xfrm>
              <a:off x="5108254" y="1177442"/>
              <a:ext cx="1975491" cy="0"/>
            </a:xfrm>
            <a:prstGeom prst="line">
              <a:avLst/>
            </a:prstGeom>
            <a:ln w="28575" cmpd="sng">
              <a:solidFill>
                <a:schemeClr val="tx1">
                  <a:lumMod val="75000"/>
                  <a:lumOff val="25000"/>
                  <a:alpha val="83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组合 23">
            <a:extLst>
              <a:ext uri="{FF2B5EF4-FFF2-40B4-BE49-F238E27FC236}">
                <a16:creationId xmlns:a16="http://schemas.microsoft.com/office/drawing/2014/main" id="{C872D84C-757E-EEE2-96C7-EC038BA9F505}"/>
              </a:ext>
            </a:extLst>
          </p:cNvPr>
          <p:cNvGrpSpPr/>
          <p:nvPr/>
        </p:nvGrpSpPr>
        <p:grpSpPr>
          <a:xfrm>
            <a:off x="1364071" y="209245"/>
            <a:ext cx="2016626" cy="278698"/>
            <a:chOff x="7150100" y="4803775"/>
            <a:chExt cx="2317750" cy="668338"/>
          </a:xfrm>
        </p:grpSpPr>
        <p:sp>
          <p:nvSpPr>
            <p:cNvPr id="40" name="Freeform 31">
              <a:extLst>
                <a:ext uri="{FF2B5EF4-FFF2-40B4-BE49-F238E27FC236}">
                  <a16:creationId xmlns:a16="http://schemas.microsoft.com/office/drawing/2014/main" id="{E5281A98-4FB1-1E90-35F9-24757ED83690}"/>
                </a:ext>
              </a:extLst>
            </p:cNvPr>
            <p:cNvSpPr>
              <a:spLocks/>
            </p:cNvSpPr>
            <p:nvPr/>
          </p:nvSpPr>
          <p:spPr bwMode="auto">
            <a:xfrm>
              <a:off x="8074025" y="4803775"/>
              <a:ext cx="466725" cy="533400"/>
            </a:xfrm>
            <a:custGeom>
              <a:avLst/>
              <a:gdLst>
                <a:gd name="T0" fmla="*/ 60 w 124"/>
                <a:gd name="T1" fmla="*/ 95 h 140"/>
                <a:gd name="T2" fmla="*/ 41 w 124"/>
                <a:gd name="T3" fmla="*/ 42 h 140"/>
                <a:gd name="T4" fmla="*/ 84 w 124"/>
                <a:gd name="T5" fmla="*/ 42 h 140"/>
                <a:gd name="T6" fmla="*/ 65 w 124"/>
                <a:gd name="T7" fmla="*/ 95 h 140"/>
                <a:gd name="T8" fmla="*/ 124 w 124"/>
                <a:gd name="T9" fmla="*/ 140 h 140"/>
                <a:gd name="T10" fmla="*/ 62 w 124"/>
                <a:gd name="T11" fmla="*/ 98 h 140"/>
                <a:gd name="T12" fmla="*/ 0 w 124"/>
                <a:gd name="T13" fmla="*/ 140 h 140"/>
                <a:gd name="T14" fmla="*/ 60 w 124"/>
                <a:gd name="T15" fmla="*/ 95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40">
                  <a:moveTo>
                    <a:pt x="60" y="95"/>
                  </a:moveTo>
                  <a:cubicBezTo>
                    <a:pt x="49" y="80"/>
                    <a:pt x="40" y="61"/>
                    <a:pt x="41" y="42"/>
                  </a:cubicBezTo>
                  <a:cubicBezTo>
                    <a:pt x="44" y="0"/>
                    <a:pt x="81" y="0"/>
                    <a:pt x="84" y="42"/>
                  </a:cubicBezTo>
                  <a:cubicBezTo>
                    <a:pt x="85" y="61"/>
                    <a:pt x="76" y="80"/>
                    <a:pt x="65" y="95"/>
                  </a:cubicBezTo>
                  <a:cubicBezTo>
                    <a:pt x="80" y="114"/>
                    <a:pt x="100" y="135"/>
                    <a:pt x="124" y="140"/>
                  </a:cubicBezTo>
                  <a:cubicBezTo>
                    <a:pt x="102" y="139"/>
                    <a:pt x="77" y="117"/>
                    <a:pt x="62" y="98"/>
                  </a:cubicBezTo>
                  <a:cubicBezTo>
                    <a:pt x="48" y="117"/>
                    <a:pt x="23" y="139"/>
                    <a:pt x="0" y="140"/>
                  </a:cubicBezTo>
                  <a:cubicBezTo>
                    <a:pt x="24" y="135"/>
                    <a:pt x="45" y="114"/>
                    <a:pt x="60" y="95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Adobe 仿宋 Std R" panose="02020400000000000000" pitchFamily="18" charset="-122"/>
              </a:endParaRPr>
            </a:p>
          </p:txBody>
        </p:sp>
        <p:sp>
          <p:nvSpPr>
            <p:cNvPr id="41" name="Freeform 32">
              <a:extLst>
                <a:ext uri="{FF2B5EF4-FFF2-40B4-BE49-F238E27FC236}">
                  <a16:creationId xmlns:a16="http://schemas.microsoft.com/office/drawing/2014/main" id="{BA38155D-23C9-A9CD-B44F-2D7F1C1B4E91}"/>
                </a:ext>
              </a:extLst>
            </p:cNvPr>
            <p:cNvSpPr>
              <a:spLocks/>
            </p:cNvSpPr>
            <p:nvPr/>
          </p:nvSpPr>
          <p:spPr bwMode="auto">
            <a:xfrm>
              <a:off x="8702675" y="5368925"/>
              <a:ext cx="765175" cy="22225"/>
            </a:xfrm>
            <a:custGeom>
              <a:avLst/>
              <a:gdLst>
                <a:gd name="T0" fmla="*/ 101 w 203"/>
                <a:gd name="T1" fmla="*/ 6 h 6"/>
                <a:gd name="T2" fmla="*/ 0 w 203"/>
                <a:gd name="T3" fmla="*/ 3 h 6"/>
                <a:gd name="T4" fmla="*/ 101 w 203"/>
                <a:gd name="T5" fmla="*/ 0 h 6"/>
                <a:gd name="T6" fmla="*/ 203 w 203"/>
                <a:gd name="T7" fmla="*/ 4 h 6"/>
                <a:gd name="T8" fmla="*/ 101 w 203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">
                  <a:moveTo>
                    <a:pt x="101" y="6"/>
                  </a:moveTo>
                  <a:cubicBezTo>
                    <a:pt x="68" y="6"/>
                    <a:pt x="34" y="6"/>
                    <a:pt x="0" y="3"/>
                  </a:cubicBezTo>
                  <a:cubicBezTo>
                    <a:pt x="35" y="0"/>
                    <a:pt x="68" y="0"/>
                    <a:pt x="101" y="0"/>
                  </a:cubicBezTo>
                  <a:cubicBezTo>
                    <a:pt x="134" y="0"/>
                    <a:pt x="168" y="1"/>
                    <a:pt x="203" y="4"/>
                  </a:cubicBezTo>
                  <a:cubicBezTo>
                    <a:pt x="166" y="6"/>
                    <a:pt x="101" y="6"/>
                    <a:pt x="101" y="6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Adobe 仿宋 Std R" panose="02020400000000000000" pitchFamily="18" charset="-122"/>
              </a:endParaRPr>
            </a:p>
          </p:txBody>
        </p:sp>
        <p:sp>
          <p:nvSpPr>
            <p:cNvPr id="42" name="Freeform 33">
              <a:extLst>
                <a:ext uri="{FF2B5EF4-FFF2-40B4-BE49-F238E27FC236}">
                  <a16:creationId xmlns:a16="http://schemas.microsoft.com/office/drawing/2014/main" id="{93EE2B54-D68D-FA51-C6BD-5321466CAAD5}"/>
                </a:ext>
              </a:extLst>
            </p:cNvPr>
            <p:cNvSpPr>
              <a:spLocks/>
            </p:cNvSpPr>
            <p:nvPr/>
          </p:nvSpPr>
          <p:spPr bwMode="auto">
            <a:xfrm>
              <a:off x="7150100" y="5368925"/>
              <a:ext cx="765175" cy="22225"/>
            </a:xfrm>
            <a:custGeom>
              <a:avLst/>
              <a:gdLst>
                <a:gd name="T0" fmla="*/ 102 w 203"/>
                <a:gd name="T1" fmla="*/ 6 h 6"/>
                <a:gd name="T2" fmla="*/ 203 w 203"/>
                <a:gd name="T3" fmla="*/ 3 h 6"/>
                <a:gd name="T4" fmla="*/ 102 w 203"/>
                <a:gd name="T5" fmla="*/ 0 h 6"/>
                <a:gd name="T6" fmla="*/ 0 w 203"/>
                <a:gd name="T7" fmla="*/ 4 h 6"/>
                <a:gd name="T8" fmla="*/ 102 w 203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">
                  <a:moveTo>
                    <a:pt x="102" y="6"/>
                  </a:moveTo>
                  <a:cubicBezTo>
                    <a:pt x="135" y="6"/>
                    <a:pt x="169" y="6"/>
                    <a:pt x="203" y="3"/>
                  </a:cubicBezTo>
                  <a:cubicBezTo>
                    <a:pt x="168" y="0"/>
                    <a:pt x="135" y="0"/>
                    <a:pt x="102" y="0"/>
                  </a:cubicBezTo>
                  <a:cubicBezTo>
                    <a:pt x="68" y="0"/>
                    <a:pt x="35" y="1"/>
                    <a:pt x="0" y="4"/>
                  </a:cubicBezTo>
                  <a:cubicBezTo>
                    <a:pt x="36" y="6"/>
                    <a:pt x="102" y="6"/>
                    <a:pt x="102" y="6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Adobe 仿宋 Std R" panose="02020400000000000000" pitchFamily="18" charset="-122"/>
              </a:endParaRPr>
            </a:p>
          </p:txBody>
        </p:sp>
        <p:sp>
          <p:nvSpPr>
            <p:cNvPr id="43" name="Freeform 34">
              <a:extLst>
                <a:ext uri="{FF2B5EF4-FFF2-40B4-BE49-F238E27FC236}">
                  <a16:creationId xmlns:a16="http://schemas.microsoft.com/office/drawing/2014/main" id="{D0650372-0470-9488-4394-F91219F06E25}"/>
                </a:ext>
              </a:extLst>
            </p:cNvPr>
            <p:cNvSpPr>
              <a:spLocks/>
            </p:cNvSpPr>
            <p:nvPr/>
          </p:nvSpPr>
          <p:spPr bwMode="auto">
            <a:xfrm>
              <a:off x="7862888" y="5092700"/>
              <a:ext cx="893763" cy="379413"/>
            </a:xfrm>
            <a:custGeom>
              <a:avLst/>
              <a:gdLst>
                <a:gd name="T0" fmla="*/ 118 w 237"/>
                <a:gd name="T1" fmla="*/ 61 h 99"/>
                <a:gd name="T2" fmla="*/ 160 w 237"/>
                <a:gd name="T3" fmla="*/ 86 h 99"/>
                <a:gd name="T4" fmla="*/ 226 w 237"/>
                <a:gd name="T5" fmla="*/ 28 h 99"/>
                <a:gd name="T6" fmla="*/ 178 w 237"/>
                <a:gd name="T7" fmla="*/ 10 h 99"/>
                <a:gd name="T8" fmla="*/ 184 w 237"/>
                <a:gd name="T9" fmla="*/ 64 h 99"/>
                <a:gd name="T10" fmla="*/ 213 w 237"/>
                <a:gd name="T11" fmla="*/ 52 h 99"/>
                <a:gd name="T12" fmla="*/ 199 w 237"/>
                <a:gd name="T13" fmla="*/ 29 h 99"/>
                <a:gd name="T14" fmla="*/ 183 w 237"/>
                <a:gd name="T15" fmla="*/ 44 h 99"/>
                <a:gd name="T16" fmla="*/ 193 w 237"/>
                <a:gd name="T17" fmla="*/ 32 h 99"/>
                <a:gd name="T18" fmla="*/ 210 w 237"/>
                <a:gd name="T19" fmla="*/ 51 h 99"/>
                <a:gd name="T20" fmla="*/ 185 w 237"/>
                <a:gd name="T21" fmla="*/ 61 h 99"/>
                <a:gd name="T22" fmla="*/ 180 w 237"/>
                <a:gd name="T23" fmla="*/ 13 h 99"/>
                <a:gd name="T24" fmla="*/ 224 w 237"/>
                <a:gd name="T25" fmla="*/ 33 h 99"/>
                <a:gd name="T26" fmla="*/ 162 w 237"/>
                <a:gd name="T27" fmla="*/ 84 h 99"/>
                <a:gd name="T28" fmla="*/ 119 w 237"/>
                <a:gd name="T29" fmla="*/ 54 h 99"/>
                <a:gd name="T30" fmla="*/ 74 w 237"/>
                <a:gd name="T31" fmla="*/ 84 h 99"/>
                <a:gd name="T32" fmla="*/ 13 w 237"/>
                <a:gd name="T33" fmla="*/ 33 h 99"/>
                <a:gd name="T34" fmla="*/ 57 w 237"/>
                <a:gd name="T35" fmla="*/ 13 h 99"/>
                <a:gd name="T36" fmla="*/ 52 w 237"/>
                <a:gd name="T37" fmla="*/ 61 h 99"/>
                <a:gd name="T38" fmla="*/ 27 w 237"/>
                <a:gd name="T39" fmla="*/ 51 h 99"/>
                <a:gd name="T40" fmla="*/ 44 w 237"/>
                <a:gd name="T41" fmla="*/ 32 h 99"/>
                <a:gd name="T42" fmla="*/ 54 w 237"/>
                <a:gd name="T43" fmla="*/ 44 h 99"/>
                <a:gd name="T44" fmla="*/ 37 w 237"/>
                <a:gd name="T45" fmla="*/ 29 h 99"/>
                <a:gd name="T46" fmla="*/ 24 w 237"/>
                <a:gd name="T47" fmla="*/ 52 h 99"/>
                <a:gd name="T48" fmla="*/ 53 w 237"/>
                <a:gd name="T49" fmla="*/ 64 h 99"/>
                <a:gd name="T50" fmla="*/ 59 w 237"/>
                <a:gd name="T51" fmla="*/ 10 h 99"/>
                <a:gd name="T52" fmla="*/ 11 w 237"/>
                <a:gd name="T53" fmla="*/ 28 h 99"/>
                <a:gd name="T54" fmla="*/ 76 w 237"/>
                <a:gd name="T55" fmla="*/ 86 h 99"/>
                <a:gd name="T56" fmla="*/ 118 w 237"/>
                <a:gd name="T57" fmla="*/ 61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37" h="99">
                  <a:moveTo>
                    <a:pt x="118" y="61"/>
                  </a:moveTo>
                  <a:cubicBezTo>
                    <a:pt x="129" y="73"/>
                    <a:pt x="144" y="82"/>
                    <a:pt x="160" y="86"/>
                  </a:cubicBezTo>
                  <a:cubicBezTo>
                    <a:pt x="216" y="99"/>
                    <a:pt x="237" y="56"/>
                    <a:pt x="226" y="28"/>
                  </a:cubicBezTo>
                  <a:cubicBezTo>
                    <a:pt x="219" y="8"/>
                    <a:pt x="196" y="0"/>
                    <a:pt x="178" y="10"/>
                  </a:cubicBezTo>
                  <a:cubicBezTo>
                    <a:pt x="157" y="22"/>
                    <a:pt x="160" y="56"/>
                    <a:pt x="184" y="64"/>
                  </a:cubicBezTo>
                  <a:cubicBezTo>
                    <a:pt x="194" y="68"/>
                    <a:pt x="208" y="65"/>
                    <a:pt x="213" y="52"/>
                  </a:cubicBezTo>
                  <a:cubicBezTo>
                    <a:pt x="216" y="42"/>
                    <a:pt x="209" y="31"/>
                    <a:pt x="199" y="29"/>
                  </a:cubicBezTo>
                  <a:cubicBezTo>
                    <a:pt x="190" y="27"/>
                    <a:pt x="181" y="34"/>
                    <a:pt x="183" y="44"/>
                  </a:cubicBezTo>
                  <a:cubicBezTo>
                    <a:pt x="183" y="41"/>
                    <a:pt x="185" y="33"/>
                    <a:pt x="193" y="32"/>
                  </a:cubicBezTo>
                  <a:cubicBezTo>
                    <a:pt x="204" y="30"/>
                    <a:pt x="213" y="42"/>
                    <a:pt x="210" y="51"/>
                  </a:cubicBezTo>
                  <a:cubicBezTo>
                    <a:pt x="207" y="63"/>
                    <a:pt x="194" y="64"/>
                    <a:pt x="185" y="61"/>
                  </a:cubicBezTo>
                  <a:cubicBezTo>
                    <a:pt x="164" y="53"/>
                    <a:pt x="161" y="24"/>
                    <a:pt x="180" y="13"/>
                  </a:cubicBezTo>
                  <a:cubicBezTo>
                    <a:pt x="197" y="3"/>
                    <a:pt x="219" y="13"/>
                    <a:pt x="224" y="33"/>
                  </a:cubicBezTo>
                  <a:cubicBezTo>
                    <a:pt x="231" y="59"/>
                    <a:pt x="212" y="96"/>
                    <a:pt x="162" y="84"/>
                  </a:cubicBezTo>
                  <a:cubicBezTo>
                    <a:pt x="146" y="80"/>
                    <a:pt x="127" y="69"/>
                    <a:pt x="119" y="54"/>
                  </a:cubicBezTo>
                  <a:cubicBezTo>
                    <a:pt x="109" y="69"/>
                    <a:pt x="92" y="80"/>
                    <a:pt x="74" y="84"/>
                  </a:cubicBezTo>
                  <a:cubicBezTo>
                    <a:pt x="25" y="96"/>
                    <a:pt x="6" y="59"/>
                    <a:pt x="13" y="33"/>
                  </a:cubicBezTo>
                  <a:cubicBezTo>
                    <a:pt x="18" y="13"/>
                    <a:pt x="40" y="3"/>
                    <a:pt x="57" y="13"/>
                  </a:cubicBezTo>
                  <a:cubicBezTo>
                    <a:pt x="75" y="24"/>
                    <a:pt x="73" y="53"/>
                    <a:pt x="52" y="61"/>
                  </a:cubicBezTo>
                  <a:cubicBezTo>
                    <a:pt x="43" y="64"/>
                    <a:pt x="30" y="63"/>
                    <a:pt x="27" y="51"/>
                  </a:cubicBezTo>
                  <a:cubicBezTo>
                    <a:pt x="24" y="42"/>
                    <a:pt x="33" y="30"/>
                    <a:pt x="44" y="32"/>
                  </a:cubicBezTo>
                  <a:cubicBezTo>
                    <a:pt x="52" y="33"/>
                    <a:pt x="54" y="41"/>
                    <a:pt x="54" y="44"/>
                  </a:cubicBezTo>
                  <a:cubicBezTo>
                    <a:pt x="56" y="34"/>
                    <a:pt x="47" y="27"/>
                    <a:pt x="37" y="29"/>
                  </a:cubicBezTo>
                  <a:cubicBezTo>
                    <a:pt x="28" y="31"/>
                    <a:pt x="21" y="42"/>
                    <a:pt x="24" y="52"/>
                  </a:cubicBezTo>
                  <a:cubicBezTo>
                    <a:pt x="29" y="65"/>
                    <a:pt x="43" y="68"/>
                    <a:pt x="53" y="64"/>
                  </a:cubicBezTo>
                  <a:cubicBezTo>
                    <a:pt x="77" y="56"/>
                    <a:pt x="80" y="22"/>
                    <a:pt x="59" y="10"/>
                  </a:cubicBezTo>
                  <a:cubicBezTo>
                    <a:pt x="41" y="0"/>
                    <a:pt x="18" y="8"/>
                    <a:pt x="11" y="28"/>
                  </a:cubicBezTo>
                  <a:cubicBezTo>
                    <a:pt x="0" y="56"/>
                    <a:pt x="21" y="99"/>
                    <a:pt x="76" y="86"/>
                  </a:cubicBezTo>
                  <a:cubicBezTo>
                    <a:pt x="92" y="82"/>
                    <a:pt x="108" y="73"/>
                    <a:pt x="118" y="61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Adobe 仿宋 Std R" panose="02020400000000000000" pitchFamily="18" charset="-122"/>
              </a:endParaRPr>
            </a:p>
          </p:txBody>
        </p:sp>
      </p:grp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9DA0BB84-E97D-D45E-64E2-392AA8CED9D3}"/>
              </a:ext>
            </a:extLst>
          </p:cNvPr>
          <p:cNvSpPr/>
          <p:nvPr/>
        </p:nvSpPr>
        <p:spPr>
          <a:xfrm>
            <a:off x="547848" y="1373316"/>
            <a:ext cx="11443356" cy="51261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5EDEAC03-6030-039A-1ACF-32D422677B48}"/>
              </a:ext>
            </a:extLst>
          </p:cNvPr>
          <p:cNvSpPr txBox="1"/>
          <p:nvPr/>
        </p:nvSpPr>
        <p:spPr>
          <a:xfrm>
            <a:off x="427839" y="6342077"/>
            <a:ext cx="22827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rgbClr val="555555"/>
                </a:solidFill>
                <a:latin typeface="Noto Sans TC" panose="020B0800000000000000" pitchFamily="34" charset="-120"/>
                <a:ea typeface="Noto Sans TC" panose="020B0800000000000000" pitchFamily="34" charset="-120"/>
              </a:rPr>
              <a:t>報告人</a:t>
            </a:r>
            <a:r>
              <a:rPr lang="en-US" altLang="zh-TW" sz="2400" dirty="0">
                <a:solidFill>
                  <a:srgbClr val="555555"/>
                </a:solidFill>
                <a:latin typeface="Noto Sans TC" panose="020B0800000000000000" pitchFamily="34" charset="-120"/>
                <a:ea typeface="Noto Sans TC" panose="020B0800000000000000" pitchFamily="34" charset="-120"/>
              </a:rPr>
              <a:t>:</a:t>
            </a:r>
            <a:r>
              <a:rPr lang="zh-TW" altLang="en-US" sz="2400" dirty="0">
                <a:solidFill>
                  <a:srgbClr val="555555"/>
                </a:solidFill>
                <a:latin typeface="Noto Sans TC" panose="020B0800000000000000" pitchFamily="34" charset="-120"/>
                <a:ea typeface="Noto Sans TC" panose="020B0800000000000000" pitchFamily="34" charset="-120"/>
              </a:rPr>
              <a:t>林勝威</a:t>
            </a:r>
            <a:endParaRPr lang="zh-TW" altLang="zh-TW" sz="2400" dirty="0">
              <a:solidFill>
                <a:srgbClr val="555555"/>
              </a:solidFill>
              <a:latin typeface="Noto Sans TC" panose="020B0800000000000000" pitchFamily="34" charset="-120"/>
              <a:ea typeface="Noto Sans TC" panose="020B0800000000000000" pitchFamily="34" charset="-120"/>
            </a:endParaRP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2973E3F3-25C7-C7CF-6892-BE3BE34D1CC3}"/>
              </a:ext>
            </a:extLst>
          </p:cNvPr>
          <p:cNvGrpSpPr/>
          <p:nvPr/>
        </p:nvGrpSpPr>
        <p:grpSpPr>
          <a:xfrm>
            <a:off x="11359373" y="6113252"/>
            <a:ext cx="748344" cy="577025"/>
            <a:chOff x="11071972" y="5891646"/>
            <a:chExt cx="1035745" cy="798631"/>
          </a:xfrm>
        </p:grpSpPr>
        <p:grpSp>
          <p:nvGrpSpPr>
            <p:cNvPr id="7" name="组合 15">
              <a:extLst>
                <a:ext uri="{FF2B5EF4-FFF2-40B4-BE49-F238E27FC236}">
                  <a16:creationId xmlns:a16="http://schemas.microsoft.com/office/drawing/2014/main" id="{87B82A12-A4E6-0C93-B64A-05C11A2D70B8}"/>
                </a:ext>
              </a:extLst>
            </p:cNvPr>
            <p:cNvGrpSpPr/>
            <p:nvPr/>
          </p:nvGrpSpPr>
          <p:grpSpPr>
            <a:xfrm>
              <a:off x="11177406" y="5891646"/>
              <a:ext cx="804793" cy="798631"/>
              <a:chOff x="4985288" y="1224585"/>
              <a:chExt cx="2546888" cy="2527388"/>
            </a:xfrm>
            <a:effectLst/>
          </p:grpSpPr>
          <p:sp>
            <p:nvSpPr>
              <p:cNvPr id="10" name="椭圆 16">
                <a:extLst>
                  <a:ext uri="{FF2B5EF4-FFF2-40B4-BE49-F238E27FC236}">
                    <a16:creationId xmlns:a16="http://schemas.microsoft.com/office/drawing/2014/main" id="{5695C14B-AD22-C3E0-193F-47506E3AD670}"/>
                  </a:ext>
                </a:extLst>
              </p:cNvPr>
              <p:cNvSpPr/>
              <p:nvPr/>
            </p:nvSpPr>
            <p:spPr>
              <a:xfrm>
                <a:off x="5012590" y="1224585"/>
                <a:ext cx="2433780" cy="2433781"/>
              </a:xfrm>
              <a:prstGeom prst="ellipse">
                <a:avLst/>
              </a:prstGeom>
              <a:solidFill>
                <a:schemeClr val="tx1">
                  <a:alpha val="3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ea typeface="Adobe 仿宋 Std R" panose="02020400000000000000" pitchFamily="18" charset="-122"/>
                </a:endParaRPr>
              </a:p>
            </p:txBody>
          </p:sp>
          <p:sp>
            <p:nvSpPr>
              <p:cNvPr id="11" name="椭圆 17">
                <a:extLst>
                  <a:ext uri="{FF2B5EF4-FFF2-40B4-BE49-F238E27FC236}">
                    <a16:creationId xmlns:a16="http://schemas.microsoft.com/office/drawing/2014/main" id="{3103CF0D-9DE3-8AFE-3400-6C310529EE3C}"/>
                  </a:ext>
                </a:extLst>
              </p:cNvPr>
              <p:cNvSpPr/>
              <p:nvPr/>
            </p:nvSpPr>
            <p:spPr>
              <a:xfrm>
                <a:off x="5098396" y="1265539"/>
                <a:ext cx="2433780" cy="2433781"/>
              </a:xfrm>
              <a:prstGeom prst="ellipse">
                <a:avLst/>
              </a:prstGeom>
              <a:solidFill>
                <a:schemeClr val="tx1">
                  <a:alpha val="4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ea typeface="Adobe 仿宋 Std R" panose="02020400000000000000" pitchFamily="18" charset="-122"/>
                </a:endParaRPr>
              </a:p>
            </p:txBody>
          </p:sp>
          <p:sp>
            <p:nvSpPr>
              <p:cNvPr id="12" name="椭圆 18">
                <a:extLst>
                  <a:ext uri="{FF2B5EF4-FFF2-40B4-BE49-F238E27FC236}">
                    <a16:creationId xmlns:a16="http://schemas.microsoft.com/office/drawing/2014/main" id="{280A4DEA-633E-A54D-7593-344032F0D65A}"/>
                  </a:ext>
                </a:extLst>
              </p:cNvPr>
              <p:cNvSpPr/>
              <p:nvPr/>
            </p:nvSpPr>
            <p:spPr>
              <a:xfrm>
                <a:off x="4985288" y="1318192"/>
                <a:ext cx="2433780" cy="2433781"/>
              </a:xfrm>
              <a:prstGeom prst="ellipse">
                <a:avLst/>
              </a:prstGeom>
              <a:solidFill>
                <a:schemeClr val="tx1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ea typeface="Adobe 仿宋 Std R" panose="02020400000000000000" pitchFamily="18" charset="-122"/>
                </a:endParaRPr>
              </a:p>
            </p:txBody>
          </p:sp>
        </p:grpSp>
        <p:sp>
          <p:nvSpPr>
            <p:cNvPr id="9" name="文本框 19">
              <a:extLst>
                <a:ext uri="{FF2B5EF4-FFF2-40B4-BE49-F238E27FC236}">
                  <a16:creationId xmlns:a16="http://schemas.microsoft.com/office/drawing/2014/main" id="{85FB08A3-5B7C-ABB7-9483-0608DC5DDA86}"/>
                </a:ext>
              </a:extLst>
            </p:cNvPr>
            <p:cNvSpPr txBox="1"/>
            <p:nvPr/>
          </p:nvSpPr>
          <p:spPr>
            <a:xfrm>
              <a:off x="11071972" y="5999063"/>
              <a:ext cx="1035745" cy="5537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000" b="1" dirty="0">
                  <a:solidFill>
                    <a:prstClr val="white"/>
                  </a:solidFill>
                  <a:latin typeface="Adobe 仿宋 Std R" panose="02020400000000000000" pitchFamily="18" charset="-122"/>
                  <a:ea typeface="Adobe 仿宋 Std R" panose="02020400000000000000" pitchFamily="18" charset="-122"/>
                </a:rPr>
                <a:t>19</a:t>
              </a:r>
              <a:endParaRPr lang="en-US" altLang="zh-CN" sz="2000" b="1" dirty="0">
                <a:solidFill>
                  <a:prstClr val="white"/>
                </a:solidFill>
                <a:latin typeface="Adobe 仿宋 Std R" panose="02020400000000000000" pitchFamily="18" charset="-122"/>
                <a:ea typeface="Adobe 仿宋 Std R" panose="02020400000000000000" pitchFamily="18" charset="-122"/>
              </a:endParaRPr>
            </a:p>
          </p:txBody>
        </p:sp>
      </p:grpSp>
      <p:sp>
        <p:nvSpPr>
          <p:cNvPr id="14" name="文本框 28">
            <a:extLst>
              <a:ext uri="{FF2B5EF4-FFF2-40B4-BE49-F238E27FC236}">
                <a16:creationId xmlns:a16="http://schemas.microsoft.com/office/drawing/2014/main" id="{78FE6F58-A577-5728-0FEA-44B61DBB9AB4}"/>
              </a:ext>
            </a:extLst>
          </p:cNvPr>
          <p:cNvSpPr txBox="1"/>
          <p:nvPr/>
        </p:nvSpPr>
        <p:spPr>
          <a:xfrm>
            <a:off x="1060423" y="562506"/>
            <a:ext cx="26802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spcBef>
                <a:spcPct val="0"/>
              </a:spcBef>
              <a:defRPr sz="3200" b="1">
                <a:solidFill>
                  <a:srgbClr val="262626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u Gothic UI Semibold" panose="020B0700000000000000" pitchFamily="34" charset="-128"/>
                <a:ea typeface="Yu Gothic UI Semibold" panose="020B0700000000000000" pitchFamily="34" charset="-128"/>
              </a:defRPr>
            </a:lvl1pPr>
          </a:lstStyle>
          <a:p>
            <a:r>
              <a:rPr lang="zh-TW" altLang="en-US" sz="2800" dirty="0">
                <a:effectLst/>
              </a:rPr>
              <a:t>系統模型</a:t>
            </a: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3744CFE0-61C7-F078-DB49-AA70CC32C7C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5830" y="1396093"/>
            <a:ext cx="5460339" cy="4988103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BDD2566A-8809-33BE-9643-8A6217AF701B}"/>
              </a:ext>
            </a:extLst>
          </p:cNvPr>
          <p:cNvSpPr/>
          <p:nvPr/>
        </p:nvSpPr>
        <p:spPr>
          <a:xfrm>
            <a:off x="10402559" y="685466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b="1" dirty="0">
                <a:solidFill>
                  <a:schemeClr val="bg1">
                    <a:lumMod val="65000"/>
                  </a:schemeClr>
                </a:solidFill>
                <a:latin typeface="Adobe 仿宋 Std R" panose="02020400000000000000" pitchFamily="18" charset="-122"/>
                <a:ea typeface="Adobe 仿宋 Std R" panose="02020400000000000000" pitchFamily="18" charset="-122"/>
                <a:sym typeface="Arial" panose="020B0604020202020204" pitchFamily="34" charset="0"/>
              </a:rPr>
              <a:t>資料關聯圖</a:t>
            </a:r>
            <a:endParaRPr lang="zh-CN" altLang="en-US" b="1" dirty="0">
              <a:solidFill>
                <a:schemeClr val="bg1">
                  <a:lumMod val="65000"/>
                </a:schemeClr>
              </a:solidFill>
              <a:latin typeface="Adobe 仿宋 Std R" panose="02020400000000000000" pitchFamily="18" charset="-122"/>
              <a:ea typeface="Adobe 仿宋 Std R" panose="02020400000000000000" pitchFamily="18" charset="-122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610433E7-E985-7FB2-EA50-EDBCD13AD98E}"/>
              </a:ext>
            </a:extLst>
          </p:cNvPr>
          <p:cNvSpPr/>
          <p:nvPr/>
        </p:nvSpPr>
        <p:spPr>
          <a:xfrm>
            <a:off x="8123469" y="670227"/>
            <a:ext cx="121058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sz="2000" b="1" dirty="0">
                <a:latin typeface="Adobe 仿宋 Std R" panose="02020400000000000000" pitchFamily="18" charset="-122"/>
                <a:ea typeface="Adobe 仿宋 Std R" panose="02020400000000000000" pitchFamily="18" charset="-122"/>
              </a:rPr>
              <a:t>個案模型</a:t>
            </a:r>
            <a:endParaRPr lang="en-US" altLang="zh-CN" sz="2000" b="1" dirty="0">
              <a:latin typeface="Adobe 仿宋 Std R" panose="02020400000000000000" pitchFamily="18" charset="-122"/>
              <a:ea typeface="Adobe 仿宋 Std R" panose="02020400000000000000" pitchFamily="18" charset="-122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F63B79FE-182E-5812-F670-784AF6297C8B}"/>
              </a:ext>
            </a:extLst>
          </p:cNvPr>
          <p:cNvSpPr/>
          <p:nvPr/>
        </p:nvSpPr>
        <p:spPr>
          <a:xfrm>
            <a:off x="5591106" y="668949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b="1" dirty="0">
                <a:solidFill>
                  <a:schemeClr val="bg1">
                    <a:lumMod val="65000"/>
                  </a:schemeClr>
                </a:solidFill>
                <a:latin typeface="Adobe 仿宋 Std R" panose="02020400000000000000" pitchFamily="18" charset="-122"/>
                <a:ea typeface="Adobe 仿宋 Std R" panose="02020400000000000000" pitchFamily="18" charset="-122"/>
              </a:rPr>
              <a:t>設計類別圖</a:t>
            </a:r>
            <a:endParaRPr lang="en-US" altLang="zh-CN" b="1" dirty="0">
              <a:solidFill>
                <a:schemeClr val="bg1">
                  <a:lumMod val="65000"/>
                </a:schemeClr>
              </a:solidFill>
              <a:latin typeface="Adobe 仿宋 Std R" panose="02020400000000000000" pitchFamily="18" charset="-122"/>
              <a:ea typeface="Adobe 仿宋 Std R" panose="02020400000000000000" pitchFamily="18" charset="-122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EDEB82CD-19A6-35F5-66D4-AB5184CE6314}"/>
              </a:ext>
            </a:extLst>
          </p:cNvPr>
          <p:cNvSpPr txBox="1"/>
          <p:nvPr/>
        </p:nvSpPr>
        <p:spPr>
          <a:xfrm>
            <a:off x="9708500" y="6358384"/>
            <a:ext cx="2282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rgbClr val="555555"/>
                </a:solidFill>
                <a:latin typeface="Noto Sans TC" panose="020B0800000000000000" pitchFamily="34" charset="-120"/>
                <a:ea typeface="Noto Sans TC" panose="020B0800000000000000" pitchFamily="34" charset="-120"/>
              </a:rPr>
              <a:t>參考手冊第</a:t>
            </a:r>
            <a:r>
              <a:rPr lang="en-US" altLang="zh-TW" dirty="0">
                <a:solidFill>
                  <a:srgbClr val="555555"/>
                </a:solidFill>
                <a:latin typeface="Noto Sans TC" panose="020B0800000000000000" pitchFamily="34" charset="-120"/>
                <a:ea typeface="Noto Sans TC" panose="020B0800000000000000" pitchFamily="34" charset="-120"/>
              </a:rPr>
              <a:t>17</a:t>
            </a:r>
            <a:r>
              <a:rPr lang="zh-TW" altLang="en-US" dirty="0">
                <a:solidFill>
                  <a:srgbClr val="555555"/>
                </a:solidFill>
                <a:latin typeface="Noto Sans TC" panose="020B0800000000000000" pitchFamily="34" charset="-120"/>
                <a:ea typeface="Noto Sans TC" panose="020B0800000000000000" pitchFamily="34" charset="-120"/>
              </a:rPr>
              <a:t>頁</a:t>
            </a:r>
            <a:endParaRPr lang="zh-TW" altLang="zh-TW" dirty="0">
              <a:solidFill>
                <a:srgbClr val="555555"/>
              </a:solidFill>
              <a:latin typeface="Noto Sans TC" panose="020B0800000000000000" pitchFamily="34" charset="-120"/>
              <a:ea typeface="Noto Sans TC" panose="020B08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88566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98156" y="96112"/>
            <a:ext cx="11995688" cy="6661149"/>
          </a:xfrm>
          <a:prstGeom prst="rect">
            <a:avLst/>
          </a:prstGeom>
          <a:noFill/>
          <a:ln w="63500" cmpd="thickThin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Adobe 仿宋 Std R" panose="02020400000000000000" pitchFamily="18" charset="-122"/>
            </a:endParaRPr>
          </a:p>
        </p:txBody>
      </p:sp>
      <p:sp>
        <p:nvSpPr>
          <p:cNvPr id="7" name="í$ľïde"/>
          <p:cNvSpPr/>
          <p:nvPr/>
        </p:nvSpPr>
        <p:spPr>
          <a:xfrm>
            <a:off x="611414" y="1325577"/>
            <a:ext cx="10969171" cy="50165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" sx="101000" sy="101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/>
            <a:r>
              <a:rPr lang="zh-TW" altLang="en-US" dirty="0"/>
              <a:t>社群互動成為主流</a:t>
            </a:r>
            <a:endParaRPr lang="zh-CN" altLang="en-US" dirty="0">
              <a:latin typeface="三极准柔宋" panose="00000500000000000000" pitchFamily="2" charset="-122"/>
              <a:ea typeface="三极准柔宋" panose="00000500000000000000" pitchFamily="2" charset="-122"/>
            </a:endParaRPr>
          </a:p>
        </p:txBody>
      </p:sp>
      <p:grpSp>
        <p:nvGrpSpPr>
          <p:cNvPr id="21" name="组合 23"/>
          <p:cNvGrpSpPr/>
          <p:nvPr/>
        </p:nvGrpSpPr>
        <p:grpSpPr>
          <a:xfrm>
            <a:off x="5087687" y="209245"/>
            <a:ext cx="2016626" cy="278698"/>
            <a:chOff x="7150100" y="4803775"/>
            <a:chExt cx="2317750" cy="668338"/>
          </a:xfrm>
        </p:grpSpPr>
        <p:sp>
          <p:nvSpPr>
            <p:cNvPr id="22" name="Freeform 31"/>
            <p:cNvSpPr>
              <a:spLocks/>
            </p:cNvSpPr>
            <p:nvPr/>
          </p:nvSpPr>
          <p:spPr bwMode="auto">
            <a:xfrm>
              <a:off x="8074025" y="4803775"/>
              <a:ext cx="466725" cy="533400"/>
            </a:xfrm>
            <a:custGeom>
              <a:avLst/>
              <a:gdLst>
                <a:gd name="T0" fmla="*/ 60 w 124"/>
                <a:gd name="T1" fmla="*/ 95 h 140"/>
                <a:gd name="T2" fmla="*/ 41 w 124"/>
                <a:gd name="T3" fmla="*/ 42 h 140"/>
                <a:gd name="T4" fmla="*/ 84 w 124"/>
                <a:gd name="T5" fmla="*/ 42 h 140"/>
                <a:gd name="T6" fmla="*/ 65 w 124"/>
                <a:gd name="T7" fmla="*/ 95 h 140"/>
                <a:gd name="T8" fmla="*/ 124 w 124"/>
                <a:gd name="T9" fmla="*/ 140 h 140"/>
                <a:gd name="T10" fmla="*/ 62 w 124"/>
                <a:gd name="T11" fmla="*/ 98 h 140"/>
                <a:gd name="T12" fmla="*/ 0 w 124"/>
                <a:gd name="T13" fmla="*/ 140 h 140"/>
                <a:gd name="T14" fmla="*/ 60 w 124"/>
                <a:gd name="T15" fmla="*/ 95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40">
                  <a:moveTo>
                    <a:pt x="60" y="95"/>
                  </a:moveTo>
                  <a:cubicBezTo>
                    <a:pt x="49" y="80"/>
                    <a:pt x="40" y="61"/>
                    <a:pt x="41" y="42"/>
                  </a:cubicBezTo>
                  <a:cubicBezTo>
                    <a:pt x="44" y="0"/>
                    <a:pt x="81" y="0"/>
                    <a:pt x="84" y="42"/>
                  </a:cubicBezTo>
                  <a:cubicBezTo>
                    <a:pt x="85" y="61"/>
                    <a:pt x="76" y="80"/>
                    <a:pt x="65" y="95"/>
                  </a:cubicBezTo>
                  <a:cubicBezTo>
                    <a:pt x="80" y="114"/>
                    <a:pt x="100" y="135"/>
                    <a:pt x="124" y="140"/>
                  </a:cubicBezTo>
                  <a:cubicBezTo>
                    <a:pt x="102" y="139"/>
                    <a:pt x="77" y="117"/>
                    <a:pt x="62" y="98"/>
                  </a:cubicBezTo>
                  <a:cubicBezTo>
                    <a:pt x="48" y="117"/>
                    <a:pt x="23" y="139"/>
                    <a:pt x="0" y="140"/>
                  </a:cubicBezTo>
                  <a:cubicBezTo>
                    <a:pt x="24" y="135"/>
                    <a:pt x="45" y="114"/>
                    <a:pt x="60" y="95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Adobe 仿宋 Std R" panose="02020400000000000000" pitchFamily="18" charset="-122"/>
              </a:endParaRPr>
            </a:p>
          </p:txBody>
        </p:sp>
        <p:sp>
          <p:nvSpPr>
            <p:cNvPr id="23" name="Freeform 32"/>
            <p:cNvSpPr>
              <a:spLocks/>
            </p:cNvSpPr>
            <p:nvPr/>
          </p:nvSpPr>
          <p:spPr bwMode="auto">
            <a:xfrm>
              <a:off x="8702675" y="5368925"/>
              <a:ext cx="765175" cy="22225"/>
            </a:xfrm>
            <a:custGeom>
              <a:avLst/>
              <a:gdLst>
                <a:gd name="T0" fmla="*/ 101 w 203"/>
                <a:gd name="T1" fmla="*/ 6 h 6"/>
                <a:gd name="T2" fmla="*/ 0 w 203"/>
                <a:gd name="T3" fmla="*/ 3 h 6"/>
                <a:gd name="T4" fmla="*/ 101 w 203"/>
                <a:gd name="T5" fmla="*/ 0 h 6"/>
                <a:gd name="T6" fmla="*/ 203 w 203"/>
                <a:gd name="T7" fmla="*/ 4 h 6"/>
                <a:gd name="T8" fmla="*/ 101 w 203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">
                  <a:moveTo>
                    <a:pt x="101" y="6"/>
                  </a:moveTo>
                  <a:cubicBezTo>
                    <a:pt x="68" y="6"/>
                    <a:pt x="34" y="6"/>
                    <a:pt x="0" y="3"/>
                  </a:cubicBezTo>
                  <a:cubicBezTo>
                    <a:pt x="35" y="0"/>
                    <a:pt x="68" y="0"/>
                    <a:pt x="101" y="0"/>
                  </a:cubicBezTo>
                  <a:cubicBezTo>
                    <a:pt x="134" y="0"/>
                    <a:pt x="168" y="1"/>
                    <a:pt x="203" y="4"/>
                  </a:cubicBezTo>
                  <a:cubicBezTo>
                    <a:pt x="166" y="6"/>
                    <a:pt x="101" y="6"/>
                    <a:pt x="101" y="6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Adobe 仿宋 Std R" panose="02020400000000000000" pitchFamily="18" charset="-122"/>
              </a:endParaRPr>
            </a:p>
          </p:txBody>
        </p:sp>
        <p:sp>
          <p:nvSpPr>
            <p:cNvPr id="24" name="Freeform 33"/>
            <p:cNvSpPr>
              <a:spLocks/>
            </p:cNvSpPr>
            <p:nvPr/>
          </p:nvSpPr>
          <p:spPr bwMode="auto">
            <a:xfrm>
              <a:off x="7150100" y="5368925"/>
              <a:ext cx="765175" cy="22225"/>
            </a:xfrm>
            <a:custGeom>
              <a:avLst/>
              <a:gdLst>
                <a:gd name="T0" fmla="*/ 102 w 203"/>
                <a:gd name="T1" fmla="*/ 6 h 6"/>
                <a:gd name="T2" fmla="*/ 203 w 203"/>
                <a:gd name="T3" fmla="*/ 3 h 6"/>
                <a:gd name="T4" fmla="*/ 102 w 203"/>
                <a:gd name="T5" fmla="*/ 0 h 6"/>
                <a:gd name="T6" fmla="*/ 0 w 203"/>
                <a:gd name="T7" fmla="*/ 4 h 6"/>
                <a:gd name="T8" fmla="*/ 102 w 203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">
                  <a:moveTo>
                    <a:pt x="102" y="6"/>
                  </a:moveTo>
                  <a:cubicBezTo>
                    <a:pt x="135" y="6"/>
                    <a:pt x="169" y="6"/>
                    <a:pt x="203" y="3"/>
                  </a:cubicBezTo>
                  <a:cubicBezTo>
                    <a:pt x="168" y="0"/>
                    <a:pt x="135" y="0"/>
                    <a:pt x="102" y="0"/>
                  </a:cubicBezTo>
                  <a:cubicBezTo>
                    <a:pt x="68" y="0"/>
                    <a:pt x="35" y="1"/>
                    <a:pt x="0" y="4"/>
                  </a:cubicBezTo>
                  <a:cubicBezTo>
                    <a:pt x="36" y="6"/>
                    <a:pt x="102" y="6"/>
                    <a:pt x="102" y="6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Adobe 仿宋 Std R" panose="02020400000000000000" pitchFamily="18" charset="-122"/>
              </a:endParaRPr>
            </a:p>
          </p:txBody>
        </p:sp>
        <p:sp>
          <p:nvSpPr>
            <p:cNvPr id="25" name="Freeform 34"/>
            <p:cNvSpPr>
              <a:spLocks/>
            </p:cNvSpPr>
            <p:nvPr/>
          </p:nvSpPr>
          <p:spPr bwMode="auto">
            <a:xfrm>
              <a:off x="7862888" y="5092700"/>
              <a:ext cx="893763" cy="379413"/>
            </a:xfrm>
            <a:custGeom>
              <a:avLst/>
              <a:gdLst>
                <a:gd name="T0" fmla="*/ 118 w 237"/>
                <a:gd name="T1" fmla="*/ 61 h 99"/>
                <a:gd name="T2" fmla="*/ 160 w 237"/>
                <a:gd name="T3" fmla="*/ 86 h 99"/>
                <a:gd name="T4" fmla="*/ 226 w 237"/>
                <a:gd name="T5" fmla="*/ 28 h 99"/>
                <a:gd name="T6" fmla="*/ 178 w 237"/>
                <a:gd name="T7" fmla="*/ 10 h 99"/>
                <a:gd name="T8" fmla="*/ 184 w 237"/>
                <a:gd name="T9" fmla="*/ 64 h 99"/>
                <a:gd name="T10" fmla="*/ 213 w 237"/>
                <a:gd name="T11" fmla="*/ 52 h 99"/>
                <a:gd name="T12" fmla="*/ 199 w 237"/>
                <a:gd name="T13" fmla="*/ 29 h 99"/>
                <a:gd name="T14" fmla="*/ 183 w 237"/>
                <a:gd name="T15" fmla="*/ 44 h 99"/>
                <a:gd name="T16" fmla="*/ 193 w 237"/>
                <a:gd name="T17" fmla="*/ 32 h 99"/>
                <a:gd name="T18" fmla="*/ 210 w 237"/>
                <a:gd name="T19" fmla="*/ 51 h 99"/>
                <a:gd name="T20" fmla="*/ 185 w 237"/>
                <a:gd name="T21" fmla="*/ 61 h 99"/>
                <a:gd name="T22" fmla="*/ 180 w 237"/>
                <a:gd name="T23" fmla="*/ 13 h 99"/>
                <a:gd name="T24" fmla="*/ 224 w 237"/>
                <a:gd name="T25" fmla="*/ 33 h 99"/>
                <a:gd name="T26" fmla="*/ 162 w 237"/>
                <a:gd name="T27" fmla="*/ 84 h 99"/>
                <a:gd name="T28" fmla="*/ 119 w 237"/>
                <a:gd name="T29" fmla="*/ 54 h 99"/>
                <a:gd name="T30" fmla="*/ 74 w 237"/>
                <a:gd name="T31" fmla="*/ 84 h 99"/>
                <a:gd name="T32" fmla="*/ 13 w 237"/>
                <a:gd name="T33" fmla="*/ 33 h 99"/>
                <a:gd name="T34" fmla="*/ 57 w 237"/>
                <a:gd name="T35" fmla="*/ 13 h 99"/>
                <a:gd name="T36" fmla="*/ 52 w 237"/>
                <a:gd name="T37" fmla="*/ 61 h 99"/>
                <a:gd name="T38" fmla="*/ 27 w 237"/>
                <a:gd name="T39" fmla="*/ 51 h 99"/>
                <a:gd name="T40" fmla="*/ 44 w 237"/>
                <a:gd name="T41" fmla="*/ 32 h 99"/>
                <a:gd name="T42" fmla="*/ 54 w 237"/>
                <a:gd name="T43" fmla="*/ 44 h 99"/>
                <a:gd name="T44" fmla="*/ 37 w 237"/>
                <a:gd name="T45" fmla="*/ 29 h 99"/>
                <a:gd name="T46" fmla="*/ 24 w 237"/>
                <a:gd name="T47" fmla="*/ 52 h 99"/>
                <a:gd name="T48" fmla="*/ 53 w 237"/>
                <a:gd name="T49" fmla="*/ 64 h 99"/>
                <a:gd name="T50" fmla="*/ 59 w 237"/>
                <a:gd name="T51" fmla="*/ 10 h 99"/>
                <a:gd name="T52" fmla="*/ 11 w 237"/>
                <a:gd name="T53" fmla="*/ 28 h 99"/>
                <a:gd name="T54" fmla="*/ 76 w 237"/>
                <a:gd name="T55" fmla="*/ 86 h 99"/>
                <a:gd name="T56" fmla="*/ 118 w 237"/>
                <a:gd name="T57" fmla="*/ 61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37" h="99">
                  <a:moveTo>
                    <a:pt x="118" y="61"/>
                  </a:moveTo>
                  <a:cubicBezTo>
                    <a:pt x="129" y="73"/>
                    <a:pt x="144" y="82"/>
                    <a:pt x="160" y="86"/>
                  </a:cubicBezTo>
                  <a:cubicBezTo>
                    <a:pt x="216" y="99"/>
                    <a:pt x="237" y="56"/>
                    <a:pt x="226" y="28"/>
                  </a:cubicBezTo>
                  <a:cubicBezTo>
                    <a:pt x="219" y="8"/>
                    <a:pt x="196" y="0"/>
                    <a:pt x="178" y="10"/>
                  </a:cubicBezTo>
                  <a:cubicBezTo>
                    <a:pt x="157" y="22"/>
                    <a:pt x="160" y="56"/>
                    <a:pt x="184" y="64"/>
                  </a:cubicBezTo>
                  <a:cubicBezTo>
                    <a:pt x="194" y="68"/>
                    <a:pt x="208" y="65"/>
                    <a:pt x="213" y="52"/>
                  </a:cubicBezTo>
                  <a:cubicBezTo>
                    <a:pt x="216" y="42"/>
                    <a:pt x="209" y="31"/>
                    <a:pt x="199" y="29"/>
                  </a:cubicBezTo>
                  <a:cubicBezTo>
                    <a:pt x="190" y="27"/>
                    <a:pt x="181" y="34"/>
                    <a:pt x="183" y="44"/>
                  </a:cubicBezTo>
                  <a:cubicBezTo>
                    <a:pt x="183" y="41"/>
                    <a:pt x="185" y="33"/>
                    <a:pt x="193" y="32"/>
                  </a:cubicBezTo>
                  <a:cubicBezTo>
                    <a:pt x="204" y="30"/>
                    <a:pt x="213" y="42"/>
                    <a:pt x="210" y="51"/>
                  </a:cubicBezTo>
                  <a:cubicBezTo>
                    <a:pt x="207" y="63"/>
                    <a:pt x="194" y="64"/>
                    <a:pt x="185" y="61"/>
                  </a:cubicBezTo>
                  <a:cubicBezTo>
                    <a:pt x="164" y="53"/>
                    <a:pt x="161" y="24"/>
                    <a:pt x="180" y="13"/>
                  </a:cubicBezTo>
                  <a:cubicBezTo>
                    <a:pt x="197" y="3"/>
                    <a:pt x="219" y="13"/>
                    <a:pt x="224" y="33"/>
                  </a:cubicBezTo>
                  <a:cubicBezTo>
                    <a:pt x="231" y="59"/>
                    <a:pt x="212" y="96"/>
                    <a:pt x="162" y="84"/>
                  </a:cubicBezTo>
                  <a:cubicBezTo>
                    <a:pt x="146" y="80"/>
                    <a:pt x="127" y="69"/>
                    <a:pt x="119" y="54"/>
                  </a:cubicBezTo>
                  <a:cubicBezTo>
                    <a:pt x="109" y="69"/>
                    <a:pt x="92" y="80"/>
                    <a:pt x="74" y="84"/>
                  </a:cubicBezTo>
                  <a:cubicBezTo>
                    <a:pt x="25" y="96"/>
                    <a:pt x="6" y="59"/>
                    <a:pt x="13" y="33"/>
                  </a:cubicBezTo>
                  <a:cubicBezTo>
                    <a:pt x="18" y="13"/>
                    <a:pt x="40" y="3"/>
                    <a:pt x="57" y="13"/>
                  </a:cubicBezTo>
                  <a:cubicBezTo>
                    <a:pt x="75" y="24"/>
                    <a:pt x="73" y="53"/>
                    <a:pt x="52" y="61"/>
                  </a:cubicBezTo>
                  <a:cubicBezTo>
                    <a:pt x="43" y="64"/>
                    <a:pt x="30" y="63"/>
                    <a:pt x="27" y="51"/>
                  </a:cubicBezTo>
                  <a:cubicBezTo>
                    <a:pt x="24" y="42"/>
                    <a:pt x="33" y="30"/>
                    <a:pt x="44" y="32"/>
                  </a:cubicBezTo>
                  <a:cubicBezTo>
                    <a:pt x="52" y="33"/>
                    <a:pt x="54" y="41"/>
                    <a:pt x="54" y="44"/>
                  </a:cubicBezTo>
                  <a:cubicBezTo>
                    <a:pt x="56" y="34"/>
                    <a:pt x="47" y="27"/>
                    <a:pt x="37" y="29"/>
                  </a:cubicBezTo>
                  <a:cubicBezTo>
                    <a:pt x="28" y="31"/>
                    <a:pt x="21" y="42"/>
                    <a:pt x="24" y="52"/>
                  </a:cubicBezTo>
                  <a:cubicBezTo>
                    <a:pt x="29" y="65"/>
                    <a:pt x="43" y="68"/>
                    <a:pt x="53" y="64"/>
                  </a:cubicBezTo>
                  <a:cubicBezTo>
                    <a:pt x="77" y="56"/>
                    <a:pt x="80" y="22"/>
                    <a:pt x="59" y="10"/>
                  </a:cubicBezTo>
                  <a:cubicBezTo>
                    <a:pt x="41" y="0"/>
                    <a:pt x="18" y="8"/>
                    <a:pt x="11" y="28"/>
                  </a:cubicBezTo>
                  <a:cubicBezTo>
                    <a:pt x="0" y="56"/>
                    <a:pt x="21" y="99"/>
                    <a:pt x="76" y="86"/>
                  </a:cubicBezTo>
                  <a:cubicBezTo>
                    <a:pt x="92" y="82"/>
                    <a:pt x="108" y="73"/>
                    <a:pt x="118" y="61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Adobe 仿宋 Std R" panose="02020400000000000000" pitchFamily="18" charset="-122"/>
              </a:endParaRPr>
            </a:p>
          </p:txBody>
        </p:sp>
      </p:grpSp>
      <p:sp>
        <p:nvSpPr>
          <p:cNvPr id="27" name="文本框 28"/>
          <p:cNvSpPr txBox="1"/>
          <p:nvPr/>
        </p:nvSpPr>
        <p:spPr>
          <a:xfrm>
            <a:off x="4784039" y="562506"/>
            <a:ext cx="26802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ct val="0"/>
              </a:spcBef>
            </a:pPr>
            <a:r>
              <a:rPr lang="zh-TW" altLang="en-US" sz="3200" dirty="0">
                <a:solidFill>
                  <a:srgbClr val="262626"/>
                </a:solidFill>
                <a:effectLst/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專題背景說明</a:t>
            </a:r>
            <a:endParaRPr lang="zh-CN" altLang="en-US" sz="3200" dirty="0">
              <a:solidFill>
                <a:srgbClr val="262626"/>
              </a:solidFill>
              <a:effectLst/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A2F4A707-5205-B1B0-0F5A-124A7C4D3DD4}"/>
              </a:ext>
            </a:extLst>
          </p:cNvPr>
          <p:cNvGrpSpPr/>
          <p:nvPr/>
        </p:nvGrpSpPr>
        <p:grpSpPr>
          <a:xfrm>
            <a:off x="2923836" y="2810251"/>
            <a:ext cx="8148136" cy="2165203"/>
            <a:chOff x="2923836" y="2810251"/>
            <a:chExt cx="8148136" cy="2165203"/>
          </a:xfrm>
        </p:grpSpPr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BE98923E-A440-2CD1-A95B-581A96FFB2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23836" y="2810251"/>
              <a:ext cx="2165203" cy="2165203"/>
            </a:xfrm>
            <a:prstGeom prst="rect">
              <a:avLst/>
            </a:prstGeom>
          </p:spPr>
        </p:pic>
        <p:grpSp>
          <p:nvGrpSpPr>
            <p:cNvPr id="33" name="群組 32">
              <a:extLst>
                <a:ext uri="{FF2B5EF4-FFF2-40B4-BE49-F238E27FC236}">
                  <a16:creationId xmlns:a16="http://schemas.microsoft.com/office/drawing/2014/main" id="{EC2F022A-91E4-4977-7628-A8AC1A4140D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934822" y="3326930"/>
              <a:ext cx="5137150" cy="931862"/>
              <a:chOff x="2976114" y="1817173"/>
              <a:chExt cx="4287328" cy="778150"/>
            </a:xfrm>
          </p:grpSpPr>
          <p:sp>
            <p:nvSpPr>
              <p:cNvPr id="34" name="矩形 33">
                <a:extLst>
                  <a:ext uri="{FF2B5EF4-FFF2-40B4-BE49-F238E27FC236}">
                    <a16:creationId xmlns:a16="http://schemas.microsoft.com/office/drawing/2014/main" id="{D540857B-8190-0B9E-0D00-E79B0D08B98B}"/>
                  </a:ext>
                </a:extLst>
              </p:cNvPr>
              <p:cNvSpPr/>
              <p:nvPr/>
            </p:nvSpPr>
            <p:spPr>
              <a:xfrm>
                <a:off x="2976114" y="1817173"/>
                <a:ext cx="4201211" cy="677401"/>
              </a:xfrm>
              <a:prstGeom prst="rect">
                <a:avLst/>
              </a:prstGeom>
              <a:noFill/>
              <a:ln w="381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TW" altLang="en-US"/>
              </a:p>
            </p:txBody>
          </p:sp>
          <p:grpSp>
            <p:nvGrpSpPr>
              <p:cNvPr id="35" name="组合 14">
                <a:extLst>
                  <a:ext uri="{FF2B5EF4-FFF2-40B4-BE49-F238E27FC236}">
                    <a16:creationId xmlns:a16="http://schemas.microsoft.com/office/drawing/2014/main" id="{7C9D6043-C47B-AF1A-C198-B588113955F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284050" y="1977697"/>
                <a:ext cx="2983416" cy="617626"/>
                <a:chOff x="2024889" y="3669484"/>
                <a:chExt cx="2983415" cy="658136"/>
              </a:xfrm>
            </p:grpSpPr>
            <p:sp>
              <p:nvSpPr>
                <p:cNvPr id="37" name="矩形 36">
                  <a:extLst>
                    <a:ext uri="{FF2B5EF4-FFF2-40B4-BE49-F238E27FC236}">
                      <a16:creationId xmlns:a16="http://schemas.microsoft.com/office/drawing/2014/main" id="{642015F0-8D95-7465-D33B-6988DD1808A6}"/>
                    </a:ext>
                  </a:extLst>
                </p:cNvPr>
                <p:cNvSpPr/>
                <p:nvPr/>
              </p:nvSpPr>
              <p:spPr>
                <a:xfrm>
                  <a:off x="2024326" y="4050753"/>
                  <a:ext cx="2771659" cy="276867"/>
                </a:xfrm>
                <a:prstGeom prst="rect">
                  <a:avLst/>
                </a:prstGeom>
              </p:spPr>
              <p:txBody>
                <a:bodyPr>
                  <a:spAutoFit/>
                  <a:scene3d>
                    <a:camera prst="orthographicFront"/>
                    <a:lightRig rig="threePt" dir="t"/>
                  </a:scene3d>
                  <a:sp3d contourW="12700"/>
                </a:bodyPr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altLang="zh-CN" sz="1200" dirty="0">
                    <a:solidFill>
                      <a:schemeClr val="bg1">
                        <a:lumMod val="50000"/>
                      </a:schemeClr>
                    </a:solidFill>
                    <a:latin typeface="+mn-lt"/>
                    <a:ea typeface="+mn-ea"/>
                    <a:cs typeface="+mn-ea"/>
                    <a:sym typeface="+mn-lt"/>
                  </a:endParaRPr>
                </a:p>
              </p:txBody>
            </p:sp>
            <p:sp>
              <p:nvSpPr>
                <p:cNvPr id="38" name="文本框 16">
                  <a:extLst>
                    <a:ext uri="{FF2B5EF4-FFF2-40B4-BE49-F238E27FC236}">
                      <a16:creationId xmlns:a16="http://schemas.microsoft.com/office/drawing/2014/main" id="{C683E7D9-6D6D-9396-BD6E-5CFE0E912623}"/>
                    </a:ext>
                  </a:extLst>
                </p:cNvPr>
                <p:cNvSpPr txBox="1"/>
                <p:nvPr/>
              </p:nvSpPr>
              <p:spPr>
                <a:xfrm>
                  <a:off x="2799192" y="3669484"/>
                  <a:ext cx="2209112" cy="410583"/>
                </a:xfrm>
                <a:prstGeom prst="rect">
                  <a:avLst/>
                </a:prstGeom>
                <a:noFill/>
              </p:spPr>
              <p:txBody>
                <a:bodyPr wrap="none">
                  <a:spAutoFit/>
                  <a:scene3d>
                    <a:camera prst="orthographicFront"/>
                    <a:lightRig rig="threePt" dir="t"/>
                  </a:scene3d>
                  <a:sp3d contourW="12700"/>
                </a:bodyPr>
                <a:lstStyle/>
                <a:p>
                  <a:r>
                    <a:rPr lang="zh-TW" altLang="en-US" sz="24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a typeface="標楷體" panose="03000509000000000000" pitchFamily="65" charset="-120"/>
                      <a:cs typeface="+mn-ea"/>
                    </a:rPr>
                    <a:t>社群互動成為主流</a:t>
                  </a:r>
                </a:p>
              </p:txBody>
            </p:sp>
          </p:grpSp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8F76AF6C-78AF-8B29-BFEB-F73A04274365}"/>
                  </a:ext>
                </a:extLst>
              </p:cNvPr>
              <p:cNvSpPr/>
              <p:nvPr/>
            </p:nvSpPr>
            <p:spPr>
              <a:xfrm>
                <a:off x="3062232" y="1917922"/>
                <a:ext cx="4201210" cy="677401"/>
              </a:xfrm>
              <a:prstGeom prst="rect">
                <a:avLst/>
              </a:prstGeom>
              <a:noFill/>
              <a:ln w="3810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TW" altLang="en-US"/>
              </a:p>
            </p:txBody>
          </p:sp>
        </p:grpSp>
      </p:grpSp>
      <p:grpSp>
        <p:nvGrpSpPr>
          <p:cNvPr id="6" name="群組 5">
            <a:extLst>
              <a:ext uri="{FF2B5EF4-FFF2-40B4-BE49-F238E27FC236}">
                <a16:creationId xmlns:a16="http://schemas.microsoft.com/office/drawing/2014/main" id="{6FB39792-B832-4E8D-72DA-8049260F2C39}"/>
              </a:ext>
            </a:extLst>
          </p:cNvPr>
          <p:cNvGrpSpPr/>
          <p:nvPr/>
        </p:nvGrpSpPr>
        <p:grpSpPr>
          <a:xfrm>
            <a:off x="2022968" y="4421708"/>
            <a:ext cx="7474110" cy="1870691"/>
            <a:chOff x="2022968" y="4421708"/>
            <a:chExt cx="7474110" cy="1870691"/>
          </a:xfrm>
        </p:grpSpPr>
        <p:pic>
          <p:nvPicPr>
            <p:cNvPr id="12" name="圖片 11">
              <a:extLst>
                <a:ext uri="{FF2B5EF4-FFF2-40B4-BE49-F238E27FC236}">
                  <a16:creationId xmlns:a16="http://schemas.microsoft.com/office/drawing/2014/main" id="{6CD159B7-867A-5286-57E9-E17F375B7A8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26387" y="4421708"/>
              <a:ext cx="1870691" cy="1870691"/>
            </a:xfrm>
            <a:prstGeom prst="rect">
              <a:avLst/>
            </a:prstGeom>
          </p:spPr>
        </p:pic>
        <p:grpSp>
          <p:nvGrpSpPr>
            <p:cNvPr id="39" name="群組 38">
              <a:extLst>
                <a:ext uri="{FF2B5EF4-FFF2-40B4-BE49-F238E27FC236}">
                  <a16:creationId xmlns:a16="http://schemas.microsoft.com/office/drawing/2014/main" id="{1AE811BF-5CE9-D23D-97E7-2D18D853CD4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2022968" y="5115549"/>
              <a:ext cx="5137150" cy="933450"/>
              <a:chOff x="2976114" y="1817173"/>
              <a:chExt cx="4287328" cy="778150"/>
            </a:xfrm>
          </p:grpSpPr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1C618152-824C-6676-7574-16047B975D3E}"/>
                  </a:ext>
                </a:extLst>
              </p:cNvPr>
              <p:cNvSpPr/>
              <p:nvPr/>
            </p:nvSpPr>
            <p:spPr>
              <a:xfrm>
                <a:off x="2976114" y="1817173"/>
                <a:ext cx="4201210" cy="676249"/>
              </a:xfrm>
              <a:prstGeom prst="rect">
                <a:avLst/>
              </a:prstGeom>
              <a:noFill/>
              <a:ln w="381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TW" altLang="en-US"/>
              </a:p>
            </p:txBody>
          </p:sp>
          <p:grpSp>
            <p:nvGrpSpPr>
              <p:cNvPr id="41" name="组合 14">
                <a:extLst>
                  <a:ext uri="{FF2B5EF4-FFF2-40B4-BE49-F238E27FC236}">
                    <a16:creationId xmlns:a16="http://schemas.microsoft.com/office/drawing/2014/main" id="{6EE4D4EA-076E-9004-E7EB-805FA7825E7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283487" y="1977697"/>
                <a:ext cx="2771660" cy="617626"/>
                <a:chOff x="2024326" y="3669484"/>
                <a:chExt cx="2771659" cy="658136"/>
              </a:xfrm>
            </p:grpSpPr>
            <p:sp>
              <p:nvSpPr>
                <p:cNvPr id="43" name="矩形 42">
                  <a:extLst>
                    <a:ext uri="{FF2B5EF4-FFF2-40B4-BE49-F238E27FC236}">
                      <a16:creationId xmlns:a16="http://schemas.microsoft.com/office/drawing/2014/main" id="{BFA0051D-9E91-7AFF-A1D3-2C39A4CB7B15}"/>
                    </a:ext>
                  </a:extLst>
                </p:cNvPr>
                <p:cNvSpPr/>
                <p:nvPr/>
              </p:nvSpPr>
              <p:spPr>
                <a:xfrm>
                  <a:off x="2024326" y="4049813"/>
                  <a:ext cx="2771659" cy="277807"/>
                </a:xfrm>
                <a:prstGeom prst="rect">
                  <a:avLst/>
                </a:prstGeom>
              </p:spPr>
              <p:txBody>
                <a:bodyPr>
                  <a:spAutoFit/>
                  <a:scene3d>
                    <a:camera prst="orthographicFront"/>
                    <a:lightRig rig="threePt" dir="t"/>
                  </a:scene3d>
                  <a:sp3d contourW="12700"/>
                </a:bodyPr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altLang="zh-CN" sz="1200" dirty="0">
                    <a:solidFill>
                      <a:schemeClr val="bg1">
                        <a:lumMod val="50000"/>
                      </a:schemeClr>
                    </a:solidFill>
                    <a:latin typeface="+mn-lt"/>
                    <a:ea typeface="+mn-ea"/>
                    <a:cs typeface="+mn-ea"/>
                    <a:sym typeface="+mn-lt"/>
                  </a:endParaRPr>
                </a:p>
              </p:txBody>
            </p:sp>
            <p:sp>
              <p:nvSpPr>
                <p:cNvPr id="44" name="文本框 16">
                  <a:extLst>
                    <a:ext uri="{FF2B5EF4-FFF2-40B4-BE49-F238E27FC236}">
                      <a16:creationId xmlns:a16="http://schemas.microsoft.com/office/drawing/2014/main" id="{BE80AA56-6A55-91E5-48AE-86539C33DB81}"/>
                    </a:ext>
                  </a:extLst>
                </p:cNvPr>
                <p:cNvSpPr txBox="1"/>
                <p:nvPr/>
              </p:nvSpPr>
              <p:spPr>
                <a:xfrm>
                  <a:off x="2028571" y="3669484"/>
                  <a:ext cx="2722738" cy="410100"/>
                </a:xfrm>
                <a:prstGeom prst="rect">
                  <a:avLst/>
                </a:prstGeom>
                <a:noFill/>
              </p:spPr>
              <p:txBody>
                <a:bodyPr wrap="none">
                  <a:spAutoFit/>
                  <a:scene3d>
                    <a:camera prst="orthographicFront"/>
                    <a:lightRig rig="threePt" dir="t"/>
                  </a:scene3d>
                  <a:sp3d contourW="12700"/>
                </a:bodyPr>
                <a:lstStyle/>
                <a:p>
                  <a:r>
                    <a:rPr lang="zh-TW" altLang="en-US" sz="24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a typeface="標楷體" panose="03000509000000000000" pitchFamily="65" charset="-120"/>
                      <a:cs typeface="+mn-ea"/>
                    </a:rPr>
                    <a:t>旅客與夜貓族需求成長</a:t>
                  </a:r>
                </a:p>
              </p:txBody>
            </p:sp>
          </p:grpSp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56EEE95C-47D0-9808-6792-1D14DC707DAD}"/>
                  </a:ext>
                </a:extLst>
              </p:cNvPr>
              <p:cNvSpPr/>
              <p:nvPr/>
            </p:nvSpPr>
            <p:spPr>
              <a:xfrm>
                <a:off x="3062231" y="1919073"/>
                <a:ext cx="4201211" cy="676250"/>
              </a:xfrm>
              <a:prstGeom prst="rect">
                <a:avLst/>
              </a:prstGeom>
              <a:noFill/>
              <a:ln w="3810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TW" altLang="en-US"/>
              </a:p>
            </p:txBody>
          </p:sp>
        </p:grpSp>
      </p:grpSp>
      <p:grpSp>
        <p:nvGrpSpPr>
          <p:cNvPr id="2" name="群組 1">
            <a:extLst>
              <a:ext uri="{FF2B5EF4-FFF2-40B4-BE49-F238E27FC236}">
                <a16:creationId xmlns:a16="http://schemas.microsoft.com/office/drawing/2014/main" id="{853A3564-22BF-6130-E6FF-D3AFB8DBFA91}"/>
              </a:ext>
            </a:extLst>
          </p:cNvPr>
          <p:cNvGrpSpPr/>
          <p:nvPr/>
        </p:nvGrpSpPr>
        <p:grpSpPr>
          <a:xfrm>
            <a:off x="2022968" y="896223"/>
            <a:ext cx="8303419" cy="2700000"/>
            <a:chOff x="2022968" y="896223"/>
            <a:chExt cx="8303419" cy="2700000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35C60863-6786-49F6-8343-D6C710FE06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26387" y="896223"/>
              <a:ext cx="2700000" cy="2700000"/>
            </a:xfrm>
            <a:prstGeom prst="rect">
              <a:avLst/>
            </a:prstGeom>
          </p:spPr>
        </p:pic>
        <p:grpSp>
          <p:nvGrpSpPr>
            <p:cNvPr id="45" name="群組 44">
              <a:extLst>
                <a:ext uri="{FF2B5EF4-FFF2-40B4-BE49-F238E27FC236}">
                  <a16:creationId xmlns:a16="http://schemas.microsoft.com/office/drawing/2014/main" id="{442D1086-5893-7019-4CD3-C1E44030CAB4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2022968" y="1787995"/>
              <a:ext cx="5137150" cy="933450"/>
              <a:chOff x="2976114" y="1817173"/>
              <a:chExt cx="4287328" cy="778150"/>
            </a:xfrm>
          </p:grpSpPr>
          <p:sp>
            <p:nvSpPr>
              <p:cNvPr id="46" name="矩形 45">
                <a:extLst>
                  <a:ext uri="{FF2B5EF4-FFF2-40B4-BE49-F238E27FC236}">
                    <a16:creationId xmlns:a16="http://schemas.microsoft.com/office/drawing/2014/main" id="{1F723AFC-2387-DC72-9C92-D7B47187DD3F}"/>
                  </a:ext>
                </a:extLst>
              </p:cNvPr>
              <p:cNvSpPr/>
              <p:nvPr/>
            </p:nvSpPr>
            <p:spPr>
              <a:xfrm>
                <a:off x="2976114" y="1817173"/>
                <a:ext cx="4201210" cy="676250"/>
              </a:xfrm>
              <a:prstGeom prst="rect">
                <a:avLst/>
              </a:prstGeom>
              <a:noFill/>
              <a:ln w="381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TW" altLang="en-US"/>
              </a:p>
            </p:txBody>
          </p:sp>
          <p:grpSp>
            <p:nvGrpSpPr>
              <p:cNvPr id="47" name="组合 14">
                <a:extLst>
                  <a:ext uri="{FF2B5EF4-FFF2-40B4-BE49-F238E27FC236}">
                    <a16:creationId xmlns:a16="http://schemas.microsoft.com/office/drawing/2014/main" id="{6EF773A3-6096-BDE1-364E-BCEAC7F7B73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283487" y="1977697"/>
                <a:ext cx="3112362" cy="617626"/>
                <a:chOff x="2024326" y="3669484"/>
                <a:chExt cx="3112361" cy="658136"/>
              </a:xfrm>
            </p:grpSpPr>
            <p:sp>
              <p:nvSpPr>
                <p:cNvPr id="49" name="矩形 48">
                  <a:extLst>
                    <a:ext uri="{FF2B5EF4-FFF2-40B4-BE49-F238E27FC236}">
                      <a16:creationId xmlns:a16="http://schemas.microsoft.com/office/drawing/2014/main" id="{38BC0C6C-A192-2033-F120-148E337B8267}"/>
                    </a:ext>
                  </a:extLst>
                </p:cNvPr>
                <p:cNvSpPr/>
                <p:nvPr/>
              </p:nvSpPr>
              <p:spPr>
                <a:xfrm>
                  <a:off x="2024326" y="4049814"/>
                  <a:ext cx="2771659" cy="277806"/>
                </a:xfrm>
                <a:prstGeom prst="rect">
                  <a:avLst/>
                </a:prstGeom>
              </p:spPr>
              <p:txBody>
                <a:bodyPr>
                  <a:spAutoFit/>
                  <a:scene3d>
                    <a:camera prst="orthographicFront"/>
                    <a:lightRig rig="threePt" dir="t"/>
                  </a:scene3d>
                  <a:sp3d contourW="12700"/>
                </a:bodyPr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altLang="zh-CN" sz="1200" dirty="0">
                    <a:solidFill>
                      <a:schemeClr val="bg1">
                        <a:lumMod val="50000"/>
                      </a:schemeClr>
                    </a:solidFill>
                    <a:latin typeface="+mn-lt"/>
                    <a:ea typeface="+mn-ea"/>
                    <a:cs typeface="+mn-ea"/>
                    <a:sym typeface="+mn-lt"/>
                  </a:endParaRPr>
                </a:p>
              </p:txBody>
            </p:sp>
            <p:sp>
              <p:nvSpPr>
                <p:cNvPr id="50" name="文本框 16">
                  <a:extLst>
                    <a:ext uri="{FF2B5EF4-FFF2-40B4-BE49-F238E27FC236}">
                      <a16:creationId xmlns:a16="http://schemas.microsoft.com/office/drawing/2014/main" id="{1FAC4BF3-515A-6F73-DEBD-123CB920FDA4}"/>
                    </a:ext>
                  </a:extLst>
                </p:cNvPr>
                <p:cNvSpPr txBox="1"/>
                <p:nvPr/>
              </p:nvSpPr>
              <p:spPr>
                <a:xfrm>
                  <a:off x="2670811" y="3669484"/>
                  <a:ext cx="2465876" cy="410100"/>
                </a:xfrm>
                <a:prstGeom prst="rect">
                  <a:avLst/>
                </a:prstGeom>
                <a:noFill/>
              </p:spPr>
              <p:txBody>
                <a:bodyPr wrap="none">
                  <a:spAutoFit/>
                  <a:scene3d>
                    <a:camera prst="orthographicFront"/>
                    <a:lightRig rig="threePt" dir="t"/>
                  </a:scene3d>
                  <a:sp3d contourW="12700"/>
                </a:bodyPr>
                <a:lstStyle/>
                <a:p>
                  <a:pPr algn="ctr"/>
                  <a:r>
                    <a:rPr lang="zh-TW" altLang="en-US" sz="24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a typeface="標楷體" panose="03000509000000000000" pitchFamily="65" charset="-120"/>
                      <a:cs typeface="+mn-ea"/>
                    </a:rPr>
                    <a:t>台北捷運與美食潛力</a:t>
                  </a:r>
                </a:p>
              </p:txBody>
            </p:sp>
          </p:grpSp>
          <p:sp>
            <p:nvSpPr>
              <p:cNvPr id="48" name="矩形 47">
                <a:extLst>
                  <a:ext uri="{FF2B5EF4-FFF2-40B4-BE49-F238E27FC236}">
                    <a16:creationId xmlns:a16="http://schemas.microsoft.com/office/drawing/2014/main" id="{D26100A5-30B0-CCC1-8D5C-297953BEF2BB}"/>
                  </a:ext>
                </a:extLst>
              </p:cNvPr>
              <p:cNvSpPr/>
              <p:nvPr/>
            </p:nvSpPr>
            <p:spPr>
              <a:xfrm>
                <a:off x="3062231" y="1919074"/>
                <a:ext cx="4201211" cy="676249"/>
              </a:xfrm>
              <a:prstGeom prst="rect">
                <a:avLst/>
              </a:prstGeom>
              <a:noFill/>
              <a:ln w="3810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TW" altLang="en-US"/>
              </a:p>
            </p:txBody>
          </p:sp>
        </p:grpSp>
      </p:grpSp>
      <p:sp>
        <p:nvSpPr>
          <p:cNvPr id="9" name="文字方塊 8">
            <a:extLst>
              <a:ext uri="{FF2B5EF4-FFF2-40B4-BE49-F238E27FC236}">
                <a16:creationId xmlns:a16="http://schemas.microsoft.com/office/drawing/2014/main" id="{FC0701C5-A9A2-3107-3046-57D288EBC986}"/>
              </a:ext>
            </a:extLst>
          </p:cNvPr>
          <p:cNvSpPr txBox="1"/>
          <p:nvPr/>
        </p:nvSpPr>
        <p:spPr>
          <a:xfrm>
            <a:off x="427839" y="6342077"/>
            <a:ext cx="22827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rgbClr val="555555"/>
                </a:solidFill>
                <a:latin typeface="Noto Sans TC" panose="020B0800000000000000" pitchFamily="34" charset="-120"/>
                <a:ea typeface="Noto Sans TC" panose="020B0800000000000000" pitchFamily="34" charset="-120"/>
              </a:rPr>
              <a:t>報告人</a:t>
            </a:r>
            <a:r>
              <a:rPr lang="en-US" altLang="zh-TW" sz="2400" dirty="0">
                <a:solidFill>
                  <a:srgbClr val="555555"/>
                </a:solidFill>
                <a:latin typeface="Noto Sans TC" panose="020B0800000000000000" pitchFamily="34" charset="-120"/>
                <a:ea typeface="Noto Sans TC" panose="020B0800000000000000" pitchFamily="34" charset="-120"/>
              </a:rPr>
              <a:t>:</a:t>
            </a:r>
            <a:r>
              <a:rPr lang="zh-TW" altLang="en-US" sz="2400" dirty="0">
                <a:solidFill>
                  <a:srgbClr val="555555"/>
                </a:solidFill>
                <a:latin typeface="Noto Sans TC" panose="020B0800000000000000" pitchFamily="34" charset="-120"/>
                <a:ea typeface="Noto Sans TC" panose="020B0800000000000000" pitchFamily="34" charset="-120"/>
              </a:rPr>
              <a:t>張楷偉</a:t>
            </a:r>
            <a:endParaRPr lang="zh-TW" altLang="zh-TW" sz="2400" dirty="0">
              <a:solidFill>
                <a:srgbClr val="555555"/>
              </a:solidFill>
              <a:latin typeface="Noto Sans TC" panose="020B0800000000000000" pitchFamily="34" charset="-120"/>
              <a:ea typeface="Noto Sans TC" panose="020B0800000000000000" pitchFamily="34" charset="-120"/>
            </a:endParaRPr>
          </a:p>
        </p:txBody>
      </p:sp>
      <p:grpSp>
        <p:nvGrpSpPr>
          <p:cNvPr id="10" name="群組 9">
            <a:extLst>
              <a:ext uri="{FF2B5EF4-FFF2-40B4-BE49-F238E27FC236}">
                <a16:creationId xmlns:a16="http://schemas.microsoft.com/office/drawing/2014/main" id="{11346553-928C-F91A-1056-38C54D078D12}"/>
              </a:ext>
            </a:extLst>
          </p:cNvPr>
          <p:cNvGrpSpPr/>
          <p:nvPr/>
        </p:nvGrpSpPr>
        <p:grpSpPr>
          <a:xfrm>
            <a:off x="11359373" y="6113252"/>
            <a:ext cx="748344" cy="577025"/>
            <a:chOff x="11071972" y="5891646"/>
            <a:chExt cx="1035745" cy="798631"/>
          </a:xfrm>
        </p:grpSpPr>
        <p:grpSp>
          <p:nvGrpSpPr>
            <p:cNvPr id="11" name="组合 15">
              <a:extLst>
                <a:ext uri="{FF2B5EF4-FFF2-40B4-BE49-F238E27FC236}">
                  <a16:creationId xmlns:a16="http://schemas.microsoft.com/office/drawing/2014/main" id="{12BF1B73-AF76-F7C0-6163-6614E4DAD56A}"/>
                </a:ext>
              </a:extLst>
            </p:cNvPr>
            <p:cNvGrpSpPr/>
            <p:nvPr/>
          </p:nvGrpSpPr>
          <p:grpSpPr>
            <a:xfrm>
              <a:off x="11177406" y="5891646"/>
              <a:ext cx="804793" cy="798631"/>
              <a:chOff x="4985288" y="1224585"/>
              <a:chExt cx="2546888" cy="2527388"/>
            </a:xfrm>
            <a:effectLst/>
          </p:grpSpPr>
          <p:sp>
            <p:nvSpPr>
              <p:cNvPr id="19" name="椭圆 16">
                <a:extLst>
                  <a:ext uri="{FF2B5EF4-FFF2-40B4-BE49-F238E27FC236}">
                    <a16:creationId xmlns:a16="http://schemas.microsoft.com/office/drawing/2014/main" id="{FF4A6F9D-C864-F00E-39C2-BD3CDA645DA8}"/>
                  </a:ext>
                </a:extLst>
              </p:cNvPr>
              <p:cNvSpPr/>
              <p:nvPr/>
            </p:nvSpPr>
            <p:spPr>
              <a:xfrm>
                <a:off x="5012590" y="1224585"/>
                <a:ext cx="2433780" cy="2433781"/>
              </a:xfrm>
              <a:prstGeom prst="ellipse">
                <a:avLst/>
              </a:prstGeom>
              <a:solidFill>
                <a:schemeClr val="tx1">
                  <a:alpha val="3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ea typeface="Adobe 仿宋 Std R" panose="02020400000000000000" pitchFamily="18" charset="-122"/>
                </a:endParaRPr>
              </a:p>
            </p:txBody>
          </p:sp>
          <p:sp>
            <p:nvSpPr>
              <p:cNvPr id="20" name="椭圆 17">
                <a:extLst>
                  <a:ext uri="{FF2B5EF4-FFF2-40B4-BE49-F238E27FC236}">
                    <a16:creationId xmlns:a16="http://schemas.microsoft.com/office/drawing/2014/main" id="{A7FF122C-D337-76B1-DC77-EF6FCE58AC0F}"/>
                  </a:ext>
                </a:extLst>
              </p:cNvPr>
              <p:cNvSpPr/>
              <p:nvPr/>
            </p:nvSpPr>
            <p:spPr>
              <a:xfrm>
                <a:off x="5098396" y="1265539"/>
                <a:ext cx="2433780" cy="2433781"/>
              </a:xfrm>
              <a:prstGeom prst="ellipse">
                <a:avLst/>
              </a:prstGeom>
              <a:solidFill>
                <a:schemeClr val="tx1">
                  <a:alpha val="4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ea typeface="Adobe 仿宋 Std R" panose="02020400000000000000" pitchFamily="18" charset="-122"/>
                </a:endParaRPr>
              </a:p>
            </p:txBody>
          </p:sp>
          <p:sp>
            <p:nvSpPr>
              <p:cNvPr id="26" name="椭圆 18">
                <a:extLst>
                  <a:ext uri="{FF2B5EF4-FFF2-40B4-BE49-F238E27FC236}">
                    <a16:creationId xmlns:a16="http://schemas.microsoft.com/office/drawing/2014/main" id="{5DA198E5-5DEA-90C7-3726-C57C71396D8B}"/>
                  </a:ext>
                </a:extLst>
              </p:cNvPr>
              <p:cNvSpPr/>
              <p:nvPr/>
            </p:nvSpPr>
            <p:spPr>
              <a:xfrm>
                <a:off x="4985288" y="1318192"/>
                <a:ext cx="2433780" cy="2433781"/>
              </a:xfrm>
              <a:prstGeom prst="ellipse">
                <a:avLst/>
              </a:prstGeom>
              <a:solidFill>
                <a:schemeClr val="tx1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ea typeface="Adobe 仿宋 Std R" panose="02020400000000000000" pitchFamily="18" charset="-122"/>
                </a:endParaRPr>
              </a:p>
            </p:txBody>
          </p:sp>
        </p:grpSp>
        <p:sp>
          <p:nvSpPr>
            <p:cNvPr id="17" name="文本框 19">
              <a:extLst>
                <a:ext uri="{FF2B5EF4-FFF2-40B4-BE49-F238E27FC236}">
                  <a16:creationId xmlns:a16="http://schemas.microsoft.com/office/drawing/2014/main" id="{486536F2-416D-5F89-ADC9-F474E3197AA7}"/>
                </a:ext>
              </a:extLst>
            </p:cNvPr>
            <p:cNvSpPr txBox="1"/>
            <p:nvPr/>
          </p:nvSpPr>
          <p:spPr>
            <a:xfrm>
              <a:off x="11071972" y="5999063"/>
              <a:ext cx="1035745" cy="5537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000" b="1" dirty="0">
                  <a:solidFill>
                    <a:prstClr val="white"/>
                  </a:solidFill>
                  <a:latin typeface="Adobe 仿宋 Std R" panose="02020400000000000000" pitchFamily="18" charset="-122"/>
                  <a:ea typeface="Adobe 仿宋 Std R" panose="02020400000000000000" pitchFamily="18" charset="-122"/>
                </a:rPr>
                <a:t>02</a:t>
              </a:r>
              <a:endParaRPr lang="en-US" altLang="zh-CN" sz="2000" b="1" dirty="0">
                <a:solidFill>
                  <a:prstClr val="white"/>
                </a:solidFill>
                <a:latin typeface="Adobe 仿宋 Std R" panose="02020400000000000000" pitchFamily="18" charset="-122"/>
                <a:ea typeface="Adobe 仿宋 Std R" panose="02020400000000000000" pitchFamily="18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06949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6663FB-1158-D4B2-3B63-7E06976A4B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>
            <a:extLst>
              <a:ext uri="{FF2B5EF4-FFF2-40B4-BE49-F238E27FC236}">
                <a16:creationId xmlns:a16="http://schemas.microsoft.com/office/drawing/2014/main" id="{BE3B1C59-A289-6DC5-C7D9-06285C630BD0}"/>
              </a:ext>
            </a:extLst>
          </p:cNvPr>
          <p:cNvSpPr/>
          <p:nvPr/>
        </p:nvSpPr>
        <p:spPr>
          <a:xfrm>
            <a:off x="122649" y="79784"/>
            <a:ext cx="11995688" cy="6661149"/>
          </a:xfrm>
          <a:prstGeom prst="rect">
            <a:avLst/>
          </a:prstGeom>
          <a:noFill/>
          <a:ln w="63500" cmpd="thickThin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Adobe 仿宋 Std R" panose="02020400000000000000" pitchFamily="18" charset="-122"/>
            </a:endParaRPr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19D12970-C74D-A7C8-BB7C-F8DAE103EA09}"/>
              </a:ext>
            </a:extLst>
          </p:cNvPr>
          <p:cNvSpPr/>
          <p:nvPr/>
        </p:nvSpPr>
        <p:spPr>
          <a:xfrm>
            <a:off x="375557" y="213630"/>
            <a:ext cx="11631135" cy="629232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2" name="圖片 11" descr="一張含有 文字, 螢幕擷取畫面, 圖表, 行 的圖片&#10;&#10;AI 產生的內容可能不正確。">
            <a:extLst>
              <a:ext uri="{FF2B5EF4-FFF2-40B4-BE49-F238E27FC236}">
                <a16:creationId xmlns:a16="http://schemas.microsoft.com/office/drawing/2014/main" id="{DE818494-0BBF-E30B-C19F-4571F06B8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134713"/>
            <a:ext cx="5841764" cy="297220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grpSp>
        <p:nvGrpSpPr>
          <p:cNvPr id="15" name="组合 23">
            <a:extLst>
              <a:ext uri="{FF2B5EF4-FFF2-40B4-BE49-F238E27FC236}">
                <a16:creationId xmlns:a16="http://schemas.microsoft.com/office/drawing/2014/main" id="{E6A8A559-413F-0F8E-1D50-0968ACBA54B1}"/>
              </a:ext>
            </a:extLst>
          </p:cNvPr>
          <p:cNvGrpSpPr/>
          <p:nvPr/>
        </p:nvGrpSpPr>
        <p:grpSpPr>
          <a:xfrm>
            <a:off x="8230235" y="349234"/>
            <a:ext cx="2016626" cy="278698"/>
            <a:chOff x="7150100" y="4803775"/>
            <a:chExt cx="2317750" cy="668338"/>
          </a:xfrm>
        </p:grpSpPr>
        <p:sp>
          <p:nvSpPr>
            <p:cNvPr id="16" name="Freeform 31">
              <a:extLst>
                <a:ext uri="{FF2B5EF4-FFF2-40B4-BE49-F238E27FC236}">
                  <a16:creationId xmlns:a16="http://schemas.microsoft.com/office/drawing/2014/main" id="{2D445E58-A273-FF72-584B-98EA1E7F2E8B}"/>
                </a:ext>
              </a:extLst>
            </p:cNvPr>
            <p:cNvSpPr>
              <a:spLocks/>
            </p:cNvSpPr>
            <p:nvPr/>
          </p:nvSpPr>
          <p:spPr bwMode="auto">
            <a:xfrm>
              <a:off x="8074025" y="4803775"/>
              <a:ext cx="466725" cy="533400"/>
            </a:xfrm>
            <a:custGeom>
              <a:avLst/>
              <a:gdLst>
                <a:gd name="T0" fmla="*/ 60 w 124"/>
                <a:gd name="T1" fmla="*/ 95 h 140"/>
                <a:gd name="T2" fmla="*/ 41 w 124"/>
                <a:gd name="T3" fmla="*/ 42 h 140"/>
                <a:gd name="T4" fmla="*/ 84 w 124"/>
                <a:gd name="T5" fmla="*/ 42 h 140"/>
                <a:gd name="T6" fmla="*/ 65 w 124"/>
                <a:gd name="T7" fmla="*/ 95 h 140"/>
                <a:gd name="T8" fmla="*/ 124 w 124"/>
                <a:gd name="T9" fmla="*/ 140 h 140"/>
                <a:gd name="T10" fmla="*/ 62 w 124"/>
                <a:gd name="T11" fmla="*/ 98 h 140"/>
                <a:gd name="T12" fmla="*/ 0 w 124"/>
                <a:gd name="T13" fmla="*/ 140 h 140"/>
                <a:gd name="T14" fmla="*/ 60 w 124"/>
                <a:gd name="T15" fmla="*/ 95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40">
                  <a:moveTo>
                    <a:pt x="60" y="95"/>
                  </a:moveTo>
                  <a:cubicBezTo>
                    <a:pt x="49" y="80"/>
                    <a:pt x="40" y="61"/>
                    <a:pt x="41" y="42"/>
                  </a:cubicBezTo>
                  <a:cubicBezTo>
                    <a:pt x="44" y="0"/>
                    <a:pt x="81" y="0"/>
                    <a:pt x="84" y="42"/>
                  </a:cubicBezTo>
                  <a:cubicBezTo>
                    <a:pt x="85" y="61"/>
                    <a:pt x="76" y="80"/>
                    <a:pt x="65" y="95"/>
                  </a:cubicBezTo>
                  <a:cubicBezTo>
                    <a:pt x="80" y="114"/>
                    <a:pt x="100" y="135"/>
                    <a:pt x="124" y="140"/>
                  </a:cubicBezTo>
                  <a:cubicBezTo>
                    <a:pt x="102" y="139"/>
                    <a:pt x="77" y="117"/>
                    <a:pt x="62" y="98"/>
                  </a:cubicBezTo>
                  <a:cubicBezTo>
                    <a:pt x="48" y="117"/>
                    <a:pt x="23" y="139"/>
                    <a:pt x="0" y="140"/>
                  </a:cubicBezTo>
                  <a:cubicBezTo>
                    <a:pt x="24" y="135"/>
                    <a:pt x="45" y="114"/>
                    <a:pt x="60" y="95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Adobe 仿宋 Std R" panose="02020400000000000000" pitchFamily="18" charset="-122"/>
              </a:endParaRPr>
            </a:p>
          </p:txBody>
        </p:sp>
        <p:sp>
          <p:nvSpPr>
            <p:cNvPr id="17" name="Freeform 32">
              <a:extLst>
                <a:ext uri="{FF2B5EF4-FFF2-40B4-BE49-F238E27FC236}">
                  <a16:creationId xmlns:a16="http://schemas.microsoft.com/office/drawing/2014/main" id="{B27A8755-5908-E2F8-B762-CCA31C754936}"/>
                </a:ext>
              </a:extLst>
            </p:cNvPr>
            <p:cNvSpPr>
              <a:spLocks/>
            </p:cNvSpPr>
            <p:nvPr/>
          </p:nvSpPr>
          <p:spPr bwMode="auto">
            <a:xfrm>
              <a:off x="8702675" y="5368925"/>
              <a:ext cx="765175" cy="22225"/>
            </a:xfrm>
            <a:custGeom>
              <a:avLst/>
              <a:gdLst>
                <a:gd name="T0" fmla="*/ 101 w 203"/>
                <a:gd name="T1" fmla="*/ 6 h 6"/>
                <a:gd name="T2" fmla="*/ 0 w 203"/>
                <a:gd name="T3" fmla="*/ 3 h 6"/>
                <a:gd name="T4" fmla="*/ 101 w 203"/>
                <a:gd name="T5" fmla="*/ 0 h 6"/>
                <a:gd name="T6" fmla="*/ 203 w 203"/>
                <a:gd name="T7" fmla="*/ 4 h 6"/>
                <a:gd name="T8" fmla="*/ 101 w 203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">
                  <a:moveTo>
                    <a:pt x="101" y="6"/>
                  </a:moveTo>
                  <a:cubicBezTo>
                    <a:pt x="68" y="6"/>
                    <a:pt x="34" y="6"/>
                    <a:pt x="0" y="3"/>
                  </a:cubicBezTo>
                  <a:cubicBezTo>
                    <a:pt x="35" y="0"/>
                    <a:pt x="68" y="0"/>
                    <a:pt x="101" y="0"/>
                  </a:cubicBezTo>
                  <a:cubicBezTo>
                    <a:pt x="134" y="0"/>
                    <a:pt x="168" y="1"/>
                    <a:pt x="203" y="4"/>
                  </a:cubicBezTo>
                  <a:cubicBezTo>
                    <a:pt x="166" y="6"/>
                    <a:pt x="101" y="6"/>
                    <a:pt x="101" y="6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Adobe 仿宋 Std R" panose="02020400000000000000" pitchFamily="18" charset="-122"/>
              </a:endParaRPr>
            </a:p>
          </p:txBody>
        </p:sp>
        <p:sp>
          <p:nvSpPr>
            <p:cNvPr id="18" name="Freeform 33">
              <a:extLst>
                <a:ext uri="{FF2B5EF4-FFF2-40B4-BE49-F238E27FC236}">
                  <a16:creationId xmlns:a16="http://schemas.microsoft.com/office/drawing/2014/main" id="{C9A250B8-196E-2562-A556-934A458266F7}"/>
                </a:ext>
              </a:extLst>
            </p:cNvPr>
            <p:cNvSpPr>
              <a:spLocks/>
            </p:cNvSpPr>
            <p:nvPr/>
          </p:nvSpPr>
          <p:spPr bwMode="auto">
            <a:xfrm>
              <a:off x="7150100" y="5368925"/>
              <a:ext cx="765175" cy="22225"/>
            </a:xfrm>
            <a:custGeom>
              <a:avLst/>
              <a:gdLst>
                <a:gd name="T0" fmla="*/ 102 w 203"/>
                <a:gd name="T1" fmla="*/ 6 h 6"/>
                <a:gd name="T2" fmla="*/ 203 w 203"/>
                <a:gd name="T3" fmla="*/ 3 h 6"/>
                <a:gd name="T4" fmla="*/ 102 w 203"/>
                <a:gd name="T5" fmla="*/ 0 h 6"/>
                <a:gd name="T6" fmla="*/ 0 w 203"/>
                <a:gd name="T7" fmla="*/ 4 h 6"/>
                <a:gd name="T8" fmla="*/ 102 w 203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">
                  <a:moveTo>
                    <a:pt x="102" y="6"/>
                  </a:moveTo>
                  <a:cubicBezTo>
                    <a:pt x="135" y="6"/>
                    <a:pt x="169" y="6"/>
                    <a:pt x="203" y="3"/>
                  </a:cubicBezTo>
                  <a:cubicBezTo>
                    <a:pt x="168" y="0"/>
                    <a:pt x="135" y="0"/>
                    <a:pt x="102" y="0"/>
                  </a:cubicBezTo>
                  <a:cubicBezTo>
                    <a:pt x="68" y="0"/>
                    <a:pt x="35" y="1"/>
                    <a:pt x="0" y="4"/>
                  </a:cubicBezTo>
                  <a:cubicBezTo>
                    <a:pt x="36" y="6"/>
                    <a:pt x="102" y="6"/>
                    <a:pt x="102" y="6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Adobe 仿宋 Std R" panose="02020400000000000000" pitchFamily="18" charset="-122"/>
              </a:endParaRPr>
            </a:p>
          </p:txBody>
        </p:sp>
        <p:sp>
          <p:nvSpPr>
            <p:cNvPr id="19" name="Freeform 34">
              <a:extLst>
                <a:ext uri="{FF2B5EF4-FFF2-40B4-BE49-F238E27FC236}">
                  <a16:creationId xmlns:a16="http://schemas.microsoft.com/office/drawing/2014/main" id="{8F1364C8-1DF0-2B21-4E14-A147D50293AB}"/>
                </a:ext>
              </a:extLst>
            </p:cNvPr>
            <p:cNvSpPr>
              <a:spLocks/>
            </p:cNvSpPr>
            <p:nvPr/>
          </p:nvSpPr>
          <p:spPr bwMode="auto">
            <a:xfrm>
              <a:off x="7862888" y="5092700"/>
              <a:ext cx="893763" cy="379413"/>
            </a:xfrm>
            <a:custGeom>
              <a:avLst/>
              <a:gdLst>
                <a:gd name="T0" fmla="*/ 118 w 237"/>
                <a:gd name="T1" fmla="*/ 61 h 99"/>
                <a:gd name="T2" fmla="*/ 160 w 237"/>
                <a:gd name="T3" fmla="*/ 86 h 99"/>
                <a:gd name="T4" fmla="*/ 226 w 237"/>
                <a:gd name="T5" fmla="*/ 28 h 99"/>
                <a:gd name="T6" fmla="*/ 178 w 237"/>
                <a:gd name="T7" fmla="*/ 10 h 99"/>
                <a:gd name="T8" fmla="*/ 184 w 237"/>
                <a:gd name="T9" fmla="*/ 64 h 99"/>
                <a:gd name="T10" fmla="*/ 213 w 237"/>
                <a:gd name="T11" fmla="*/ 52 h 99"/>
                <a:gd name="T12" fmla="*/ 199 w 237"/>
                <a:gd name="T13" fmla="*/ 29 h 99"/>
                <a:gd name="T14" fmla="*/ 183 w 237"/>
                <a:gd name="T15" fmla="*/ 44 h 99"/>
                <a:gd name="T16" fmla="*/ 193 w 237"/>
                <a:gd name="T17" fmla="*/ 32 h 99"/>
                <a:gd name="T18" fmla="*/ 210 w 237"/>
                <a:gd name="T19" fmla="*/ 51 h 99"/>
                <a:gd name="T20" fmla="*/ 185 w 237"/>
                <a:gd name="T21" fmla="*/ 61 h 99"/>
                <a:gd name="T22" fmla="*/ 180 w 237"/>
                <a:gd name="T23" fmla="*/ 13 h 99"/>
                <a:gd name="T24" fmla="*/ 224 w 237"/>
                <a:gd name="T25" fmla="*/ 33 h 99"/>
                <a:gd name="T26" fmla="*/ 162 w 237"/>
                <a:gd name="T27" fmla="*/ 84 h 99"/>
                <a:gd name="T28" fmla="*/ 119 w 237"/>
                <a:gd name="T29" fmla="*/ 54 h 99"/>
                <a:gd name="T30" fmla="*/ 74 w 237"/>
                <a:gd name="T31" fmla="*/ 84 h 99"/>
                <a:gd name="T32" fmla="*/ 13 w 237"/>
                <a:gd name="T33" fmla="*/ 33 h 99"/>
                <a:gd name="T34" fmla="*/ 57 w 237"/>
                <a:gd name="T35" fmla="*/ 13 h 99"/>
                <a:gd name="T36" fmla="*/ 52 w 237"/>
                <a:gd name="T37" fmla="*/ 61 h 99"/>
                <a:gd name="T38" fmla="*/ 27 w 237"/>
                <a:gd name="T39" fmla="*/ 51 h 99"/>
                <a:gd name="T40" fmla="*/ 44 w 237"/>
                <a:gd name="T41" fmla="*/ 32 h 99"/>
                <a:gd name="T42" fmla="*/ 54 w 237"/>
                <a:gd name="T43" fmla="*/ 44 h 99"/>
                <a:gd name="T44" fmla="*/ 37 w 237"/>
                <a:gd name="T45" fmla="*/ 29 h 99"/>
                <a:gd name="T46" fmla="*/ 24 w 237"/>
                <a:gd name="T47" fmla="*/ 52 h 99"/>
                <a:gd name="T48" fmla="*/ 53 w 237"/>
                <a:gd name="T49" fmla="*/ 64 h 99"/>
                <a:gd name="T50" fmla="*/ 59 w 237"/>
                <a:gd name="T51" fmla="*/ 10 h 99"/>
                <a:gd name="T52" fmla="*/ 11 w 237"/>
                <a:gd name="T53" fmla="*/ 28 h 99"/>
                <a:gd name="T54" fmla="*/ 76 w 237"/>
                <a:gd name="T55" fmla="*/ 86 h 99"/>
                <a:gd name="T56" fmla="*/ 118 w 237"/>
                <a:gd name="T57" fmla="*/ 61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37" h="99">
                  <a:moveTo>
                    <a:pt x="118" y="61"/>
                  </a:moveTo>
                  <a:cubicBezTo>
                    <a:pt x="129" y="73"/>
                    <a:pt x="144" y="82"/>
                    <a:pt x="160" y="86"/>
                  </a:cubicBezTo>
                  <a:cubicBezTo>
                    <a:pt x="216" y="99"/>
                    <a:pt x="237" y="56"/>
                    <a:pt x="226" y="28"/>
                  </a:cubicBezTo>
                  <a:cubicBezTo>
                    <a:pt x="219" y="8"/>
                    <a:pt x="196" y="0"/>
                    <a:pt x="178" y="10"/>
                  </a:cubicBezTo>
                  <a:cubicBezTo>
                    <a:pt x="157" y="22"/>
                    <a:pt x="160" y="56"/>
                    <a:pt x="184" y="64"/>
                  </a:cubicBezTo>
                  <a:cubicBezTo>
                    <a:pt x="194" y="68"/>
                    <a:pt x="208" y="65"/>
                    <a:pt x="213" y="52"/>
                  </a:cubicBezTo>
                  <a:cubicBezTo>
                    <a:pt x="216" y="42"/>
                    <a:pt x="209" y="31"/>
                    <a:pt x="199" y="29"/>
                  </a:cubicBezTo>
                  <a:cubicBezTo>
                    <a:pt x="190" y="27"/>
                    <a:pt x="181" y="34"/>
                    <a:pt x="183" y="44"/>
                  </a:cubicBezTo>
                  <a:cubicBezTo>
                    <a:pt x="183" y="41"/>
                    <a:pt x="185" y="33"/>
                    <a:pt x="193" y="32"/>
                  </a:cubicBezTo>
                  <a:cubicBezTo>
                    <a:pt x="204" y="30"/>
                    <a:pt x="213" y="42"/>
                    <a:pt x="210" y="51"/>
                  </a:cubicBezTo>
                  <a:cubicBezTo>
                    <a:pt x="207" y="63"/>
                    <a:pt x="194" y="64"/>
                    <a:pt x="185" y="61"/>
                  </a:cubicBezTo>
                  <a:cubicBezTo>
                    <a:pt x="164" y="53"/>
                    <a:pt x="161" y="24"/>
                    <a:pt x="180" y="13"/>
                  </a:cubicBezTo>
                  <a:cubicBezTo>
                    <a:pt x="197" y="3"/>
                    <a:pt x="219" y="13"/>
                    <a:pt x="224" y="33"/>
                  </a:cubicBezTo>
                  <a:cubicBezTo>
                    <a:pt x="231" y="59"/>
                    <a:pt x="212" y="96"/>
                    <a:pt x="162" y="84"/>
                  </a:cubicBezTo>
                  <a:cubicBezTo>
                    <a:pt x="146" y="80"/>
                    <a:pt x="127" y="69"/>
                    <a:pt x="119" y="54"/>
                  </a:cubicBezTo>
                  <a:cubicBezTo>
                    <a:pt x="109" y="69"/>
                    <a:pt x="92" y="80"/>
                    <a:pt x="74" y="84"/>
                  </a:cubicBezTo>
                  <a:cubicBezTo>
                    <a:pt x="25" y="96"/>
                    <a:pt x="6" y="59"/>
                    <a:pt x="13" y="33"/>
                  </a:cubicBezTo>
                  <a:cubicBezTo>
                    <a:pt x="18" y="13"/>
                    <a:pt x="40" y="3"/>
                    <a:pt x="57" y="13"/>
                  </a:cubicBezTo>
                  <a:cubicBezTo>
                    <a:pt x="75" y="24"/>
                    <a:pt x="73" y="53"/>
                    <a:pt x="52" y="61"/>
                  </a:cubicBezTo>
                  <a:cubicBezTo>
                    <a:pt x="43" y="64"/>
                    <a:pt x="30" y="63"/>
                    <a:pt x="27" y="51"/>
                  </a:cubicBezTo>
                  <a:cubicBezTo>
                    <a:pt x="24" y="42"/>
                    <a:pt x="33" y="30"/>
                    <a:pt x="44" y="32"/>
                  </a:cubicBezTo>
                  <a:cubicBezTo>
                    <a:pt x="52" y="33"/>
                    <a:pt x="54" y="41"/>
                    <a:pt x="54" y="44"/>
                  </a:cubicBezTo>
                  <a:cubicBezTo>
                    <a:pt x="56" y="34"/>
                    <a:pt x="47" y="27"/>
                    <a:pt x="37" y="29"/>
                  </a:cubicBezTo>
                  <a:cubicBezTo>
                    <a:pt x="28" y="31"/>
                    <a:pt x="21" y="42"/>
                    <a:pt x="24" y="52"/>
                  </a:cubicBezTo>
                  <a:cubicBezTo>
                    <a:pt x="29" y="65"/>
                    <a:pt x="43" y="68"/>
                    <a:pt x="53" y="64"/>
                  </a:cubicBezTo>
                  <a:cubicBezTo>
                    <a:pt x="77" y="56"/>
                    <a:pt x="80" y="22"/>
                    <a:pt x="59" y="10"/>
                  </a:cubicBezTo>
                  <a:cubicBezTo>
                    <a:pt x="41" y="0"/>
                    <a:pt x="18" y="8"/>
                    <a:pt x="11" y="28"/>
                  </a:cubicBezTo>
                  <a:cubicBezTo>
                    <a:pt x="0" y="56"/>
                    <a:pt x="21" y="99"/>
                    <a:pt x="76" y="86"/>
                  </a:cubicBezTo>
                  <a:cubicBezTo>
                    <a:pt x="92" y="82"/>
                    <a:pt x="108" y="73"/>
                    <a:pt x="118" y="61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Adobe 仿宋 Std R" panose="02020400000000000000" pitchFamily="18" charset="-122"/>
              </a:endParaRPr>
            </a:p>
          </p:txBody>
        </p:sp>
      </p:grpSp>
      <p:sp>
        <p:nvSpPr>
          <p:cNvPr id="20" name="文本框 28">
            <a:extLst>
              <a:ext uri="{FF2B5EF4-FFF2-40B4-BE49-F238E27FC236}">
                <a16:creationId xmlns:a16="http://schemas.microsoft.com/office/drawing/2014/main" id="{DF112342-6556-C153-226B-16ACBABC9F04}"/>
              </a:ext>
            </a:extLst>
          </p:cNvPr>
          <p:cNvSpPr txBox="1"/>
          <p:nvPr/>
        </p:nvSpPr>
        <p:spPr>
          <a:xfrm>
            <a:off x="7926587" y="702495"/>
            <a:ext cx="26802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spcBef>
                <a:spcPct val="0"/>
              </a:spcBef>
              <a:defRPr sz="3200" b="1">
                <a:solidFill>
                  <a:srgbClr val="262626"/>
                </a:solidFill>
                <a:effectLst/>
                <a:latin typeface="Yu Gothic UI Semibold" panose="020B0700000000000000" pitchFamily="34" charset="-128"/>
                <a:ea typeface="Yu Gothic UI Semibold" panose="020B0700000000000000" pitchFamily="34" charset="-128"/>
              </a:defRPr>
            </a:lvl1pPr>
          </a:lstStyle>
          <a:p>
            <a:pPr marL="0" lvl="1" algn="ctr">
              <a:spcBef>
                <a:spcPct val="0"/>
              </a:spcBef>
            </a:pPr>
            <a:r>
              <a:rPr lang="zh-TW" altLang="zh-TW" sz="3200" b="1" dirty="0">
                <a:solidFill>
                  <a:srgbClr val="262626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資料庫關聯表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35D3AF5F-C51A-F613-6F6C-DC48F3A323B3}"/>
              </a:ext>
            </a:extLst>
          </p:cNvPr>
          <p:cNvSpPr txBox="1"/>
          <p:nvPr/>
        </p:nvSpPr>
        <p:spPr>
          <a:xfrm>
            <a:off x="427839" y="6342077"/>
            <a:ext cx="22827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rgbClr val="555555"/>
                </a:solidFill>
                <a:latin typeface="Noto Sans TC" panose="020B0800000000000000" pitchFamily="34" charset="-120"/>
                <a:ea typeface="Noto Sans TC" panose="020B0800000000000000" pitchFamily="34" charset="-120"/>
              </a:rPr>
              <a:t>報告人</a:t>
            </a:r>
            <a:r>
              <a:rPr lang="en-US" altLang="zh-TW" sz="2400" dirty="0">
                <a:solidFill>
                  <a:srgbClr val="555555"/>
                </a:solidFill>
                <a:latin typeface="Noto Sans TC" panose="020B0800000000000000" pitchFamily="34" charset="-120"/>
                <a:ea typeface="Noto Sans TC" panose="020B0800000000000000" pitchFamily="34" charset="-120"/>
              </a:rPr>
              <a:t>:</a:t>
            </a:r>
            <a:r>
              <a:rPr lang="zh-TW" altLang="en-US" sz="2400" dirty="0">
                <a:solidFill>
                  <a:srgbClr val="555555"/>
                </a:solidFill>
                <a:latin typeface="Noto Sans TC" panose="020B0800000000000000" pitchFamily="34" charset="-120"/>
                <a:ea typeface="Noto Sans TC" panose="020B0800000000000000" pitchFamily="34" charset="-120"/>
              </a:rPr>
              <a:t>林勝威</a:t>
            </a:r>
            <a:endParaRPr lang="zh-TW" altLang="zh-TW" sz="2400" dirty="0">
              <a:solidFill>
                <a:srgbClr val="555555"/>
              </a:solidFill>
              <a:latin typeface="Noto Sans TC" panose="020B0800000000000000" pitchFamily="34" charset="-120"/>
              <a:ea typeface="Noto Sans TC" panose="020B0800000000000000" pitchFamily="34" charset="-12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D02BCDCF-94B0-FB56-70F3-5200FD24E1F0}"/>
              </a:ext>
            </a:extLst>
          </p:cNvPr>
          <p:cNvSpPr txBox="1"/>
          <p:nvPr/>
        </p:nvSpPr>
        <p:spPr>
          <a:xfrm>
            <a:off x="6297779" y="5106921"/>
            <a:ext cx="53994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355600">
              <a:defRPr kern="10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1pPr>
            <a:lvl2pPr lvl="1" algn="ctr">
              <a:defRPr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2pPr>
          </a:lstStyle>
          <a:p>
            <a:pPr algn="ctr" hangingPunct="0"/>
            <a:r>
              <a:rPr lang="zh-TW" altLang="en-US" kern="100" dirty="0">
                <a:latin typeface="三极准柔宋"/>
              </a:rPr>
              <a:t>資料物件</a:t>
            </a:r>
            <a:endParaRPr lang="zh-TW" altLang="zh-TW" sz="1800" kern="100" dirty="0">
              <a:effectLst/>
              <a:latin typeface="三极准柔宋"/>
            </a:endParaRPr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DB28D2AF-4EF0-E901-70CC-52B817511EA9}"/>
              </a:ext>
            </a:extLst>
          </p:cNvPr>
          <p:cNvGrpSpPr/>
          <p:nvPr/>
        </p:nvGrpSpPr>
        <p:grpSpPr>
          <a:xfrm>
            <a:off x="11359373" y="6113252"/>
            <a:ext cx="748344" cy="577025"/>
            <a:chOff x="11071972" y="5891646"/>
            <a:chExt cx="1035745" cy="798631"/>
          </a:xfrm>
        </p:grpSpPr>
        <p:grpSp>
          <p:nvGrpSpPr>
            <p:cNvPr id="10" name="组合 15">
              <a:extLst>
                <a:ext uri="{FF2B5EF4-FFF2-40B4-BE49-F238E27FC236}">
                  <a16:creationId xmlns:a16="http://schemas.microsoft.com/office/drawing/2014/main" id="{90A06C0D-A872-40FB-FC64-9529195E17E3}"/>
                </a:ext>
              </a:extLst>
            </p:cNvPr>
            <p:cNvGrpSpPr/>
            <p:nvPr/>
          </p:nvGrpSpPr>
          <p:grpSpPr>
            <a:xfrm>
              <a:off x="11177406" y="5891646"/>
              <a:ext cx="804793" cy="798631"/>
              <a:chOff x="4985288" y="1224585"/>
              <a:chExt cx="2546888" cy="2527388"/>
            </a:xfrm>
            <a:effectLst/>
          </p:grpSpPr>
          <p:sp>
            <p:nvSpPr>
              <p:cNvPr id="22" name="椭圆 16">
                <a:extLst>
                  <a:ext uri="{FF2B5EF4-FFF2-40B4-BE49-F238E27FC236}">
                    <a16:creationId xmlns:a16="http://schemas.microsoft.com/office/drawing/2014/main" id="{DDDC9154-822D-6813-2BFB-798220082899}"/>
                  </a:ext>
                </a:extLst>
              </p:cNvPr>
              <p:cNvSpPr/>
              <p:nvPr/>
            </p:nvSpPr>
            <p:spPr>
              <a:xfrm>
                <a:off x="5012590" y="1224585"/>
                <a:ext cx="2433780" cy="2433781"/>
              </a:xfrm>
              <a:prstGeom prst="ellipse">
                <a:avLst/>
              </a:prstGeom>
              <a:solidFill>
                <a:schemeClr val="tx1">
                  <a:alpha val="3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ea typeface="Adobe 仿宋 Std R" panose="02020400000000000000" pitchFamily="18" charset="-122"/>
                </a:endParaRPr>
              </a:p>
            </p:txBody>
          </p:sp>
          <p:sp>
            <p:nvSpPr>
              <p:cNvPr id="24" name="椭圆 17">
                <a:extLst>
                  <a:ext uri="{FF2B5EF4-FFF2-40B4-BE49-F238E27FC236}">
                    <a16:creationId xmlns:a16="http://schemas.microsoft.com/office/drawing/2014/main" id="{E5965A05-E37F-A51C-9367-57AD91C567BF}"/>
                  </a:ext>
                </a:extLst>
              </p:cNvPr>
              <p:cNvSpPr/>
              <p:nvPr/>
            </p:nvSpPr>
            <p:spPr>
              <a:xfrm>
                <a:off x="5098396" y="1265539"/>
                <a:ext cx="2433780" cy="2433781"/>
              </a:xfrm>
              <a:prstGeom prst="ellipse">
                <a:avLst/>
              </a:prstGeom>
              <a:solidFill>
                <a:schemeClr val="tx1">
                  <a:alpha val="4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ea typeface="Adobe 仿宋 Std R" panose="02020400000000000000" pitchFamily="18" charset="-122"/>
                </a:endParaRPr>
              </a:p>
            </p:txBody>
          </p:sp>
          <p:sp>
            <p:nvSpPr>
              <p:cNvPr id="25" name="椭圆 18">
                <a:extLst>
                  <a:ext uri="{FF2B5EF4-FFF2-40B4-BE49-F238E27FC236}">
                    <a16:creationId xmlns:a16="http://schemas.microsoft.com/office/drawing/2014/main" id="{EE4F842C-12DE-9105-8266-841CEB7D9630}"/>
                  </a:ext>
                </a:extLst>
              </p:cNvPr>
              <p:cNvSpPr/>
              <p:nvPr/>
            </p:nvSpPr>
            <p:spPr>
              <a:xfrm>
                <a:off x="4985288" y="1318192"/>
                <a:ext cx="2433780" cy="2433781"/>
              </a:xfrm>
              <a:prstGeom prst="ellipse">
                <a:avLst/>
              </a:prstGeom>
              <a:solidFill>
                <a:schemeClr val="tx1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ea typeface="Adobe 仿宋 Std R" panose="02020400000000000000" pitchFamily="18" charset="-122"/>
                </a:endParaRPr>
              </a:p>
            </p:txBody>
          </p:sp>
        </p:grpSp>
        <p:sp>
          <p:nvSpPr>
            <p:cNvPr id="21" name="文本框 19">
              <a:extLst>
                <a:ext uri="{FF2B5EF4-FFF2-40B4-BE49-F238E27FC236}">
                  <a16:creationId xmlns:a16="http://schemas.microsoft.com/office/drawing/2014/main" id="{F007C36E-4F7D-8916-5940-54FB57A35989}"/>
                </a:ext>
              </a:extLst>
            </p:cNvPr>
            <p:cNvSpPr txBox="1"/>
            <p:nvPr/>
          </p:nvSpPr>
          <p:spPr>
            <a:xfrm>
              <a:off x="11071972" y="5999063"/>
              <a:ext cx="1035745" cy="5537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000" b="1" dirty="0">
                  <a:solidFill>
                    <a:prstClr val="white"/>
                  </a:solidFill>
                  <a:latin typeface="Adobe 仿宋 Std R" panose="02020400000000000000" pitchFamily="18" charset="-122"/>
                  <a:ea typeface="Adobe 仿宋 Std R" panose="02020400000000000000" pitchFamily="18" charset="-122"/>
                </a:rPr>
                <a:t>20</a:t>
              </a:r>
              <a:endParaRPr lang="en-US" altLang="zh-CN" sz="2000" b="1" dirty="0">
                <a:solidFill>
                  <a:prstClr val="white"/>
                </a:solidFill>
                <a:latin typeface="Adobe 仿宋 Std R" panose="02020400000000000000" pitchFamily="18" charset="-122"/>
                <a:ea typeface="Adobe 仿宋 Std R" panose="02020400000000000000" pitchFamily="18" charset="-122"/>
              </a:endParaRPr>
            </a:p>
          </p:txBody>
        </p:sp>
      </p:grpSp>
      <p:pic>
        <p:nvPicPr>
          <p:cNvPr id="9" name="圖片 8">
            <a:extLst>
              <a:ext uri="{FF2B5EF4-FFF2-40B4-BE49-F238E27FC236}">
                <a16:creationId xmlns:a16="http://schemas.microsoft.com/office/drawing/2014/main" id="{04D4D315-F7E9-4489-D7B1-E329D5EC0C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11" b="3398"/>
          <a:stretch>
            <a:fillRect/>
          </a:stretch>
        </p:blipFill>
        <p:spPr>
          <a:xfrm>
            <a:off x="718579" y="278512"/>
            <a:ext cx="5189570" cy="606356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C4114995-BA55-6A56-8167-9606C0458E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Mark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711" b="3398"/>
          <a:stretch>
            <a:fillRect/>
          </a:stretch>
        </p:blipFill>
        <p:spPr>
          <a:xfrm>
            <a:off x="711615" y="262292"/>
            <a:ext cx="5189570" cy="606356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2" name="圖片 1">
            <a:extLst>
              <a:ext uri="{FF2B5EF4-FFF2-40B4-BE49-F238E27FC236}">
                <a16:creationId xmlns:a16="http://schemas.microsoft.com/office/drawing/2014/main" id="{92C96DDB-52AC-4D38-8BD2-6B06A1C31D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319" t="2711" r="5612" b="61638"/>
          <a:stretch>
            <a:fillRect/>
          </a:stretch>
        </p:blipFill>
        <p:spPr>
          <a:xfrm>
            <a:off x="4402667" y="246072"/>
            <a:ext cx="1145290" cy="2302396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7D5A7B70-55AE-D0FC-C87F-B16688C0010F}"/>
              </a:ext>
            </a:extLst>
          </p:cNvPr>
          <p:cNvSpPr txBox="1"/>
          <p:nvPr/>
        </p:nvSpPr>
        <p:spPr>
          <a:xfrm>
            <a:off x="9708500" y="6358384"/>
            <a:ext cx="2282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rgbClr val="555555"/>
                </a:solidFill>
                <a:latin typeface="Noto Sans TC" panose="020B0800000000000000" pitchFamily="34" charset="-120"/>
                <a:ea typeface="Noto Sans TC" panose="020B0800000000000000" pitchFamily="34" charset="-120"/>
              </a:rPr>
              <a:t>參考手冊第</a:t>
            </a:r>
            <a:r>
              <a:rPr lang="en-US" altLang="zh-TW" dirty="0">
                <a:solidFill>
                  <a:srgbClr val="555555"/>
                </a:solidFill>
                <a:latin typeface="Noto Sans TC" panose="020B0800000000000000" pitchFamily="34" charset="-120"/>
                <a:ea typeface="Noto Sans TC" panose="020B0800000000000000" pitchFamily="34" charset="-120"/>
              </a:rPr>
              <a:t>31</a:t>
            </a:r>
            <a:r>
              <a:rPr lang="zh-TW" altLang="en-US" dirty="0">
                <a:solidFill>
                  <a:srgbClr val="555555"/>
                </a:solidFill>
                <a:latin typeface="Noto Sans TC" panose="020B0800000000000000" pitchFamily="34" charset="-120"/>
                <a:ea typeface="Noto Sans TC" panose="020B0800000000000000" pitchFamily="34" charset="-120"/>
              </a:rPr>
              <a:t>頁</a:t>
            </a:r>
            <a:endParaRPr lang="zh-TW" altLang="zh-TW" dirty="0">
              <a:solidFill>
                <a:srgbClr val="555555"/>
              </a:solidFill>
              <a:latin typeface="Noto Sans TC" panose="020B0800000000000000" pitchFamily="34" charset="-120"/>
              <a:ea typeface="Noto Sans TC" panose="020B08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251270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1" dur="1000" fill="hold"/>
                                        <p:tgtEl>
                                          <p:spTgt spid="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2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-3.7037E-6 L -0.11718 0.24607 " pathEditMode="relative" rAng="0" ptsTypes="AA">
                                      <p:cBhvr>
                                        <p:cTn id="2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859" y="1229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975E51-736F-20D9-0145-EB05B81CE6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49456FE2-4826-1A68-0A4E-FBB4E6302F63}"/>
              </a:ext>
            </a:extLst>
          </p:cNvPr>
          <p:cNvGrpSpPr/>
          <p:nvPr/>
        </p:nvGrpSpPr>
        <p:grpSpPr>
          <a:xfrm>
            <a:off x="4479812" y="1825186"/>
            <a:ext cx="3232375" cy="3207627"/>
            <a:chOff x="4985288" y="1224585"/>
            <a:chExt cx="2546888" cy="2527388"/>
          </a:xfrm>
        </p:grpSpPr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0742C189-FC78-3DD5-AF67-692AFC4045FC}"/>
                </a:ext>
              </a:extLst>
            </p:cNvPr>
            <p:cNvSpPr/>
            <p:nvPr/>
          </p:nvSpPr>
          <p:spPr>
            <a:xfrm>
              <a:off x="5012590" y="1224585"/>
              <a:ext cx="2433780" cy="2433781"/>
            </a:xfrm>
            <a:prstGeom prst="ellipse">
              <a:avLst/>
            </a:prstGeom>
            <a:solidFill>
              <a:schemeClr val="tx1">
                <a:alpha val="3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Adobe 仿宋 Std R" panose="02020400000000000000" pitchFamily="18" charset="-122"/>
              </a:endParaRPr>
            </a:p>
          </p:txBody>
        </p:sp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6341AF66-78F4-D0FB-E71A-325EC95E3C3D}"/>
                </a:ext>
              </a:extLst>
            </p:cNvPr>
            <p:cNvSpPr/>
            <p:nvPr/>
          </p:nvSpPr>
          <p:spPr>
            <a:xfrm>
              <a:off x="5098396" y="1265539"/>
              <a:ext cx="2433780" cy="2433781"/>
            </a:xfrm>
            <a:prstGeom prst="ellipse">
              <a:avLst/>
            </a:prstGeom>
            <a:solidFill>
              <a:schemeClr val="tx1">
                <a:alpha val="4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Adobe 仿宋 Std R" panose="02020400000000000000" pitchFamily="18" charset="-122"/>
              </a:endParaRPr>
            </a:p>
          </p:txBody>
        </p:sp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141CC85D-A96A-4253-D3F8-74A4046C95F0}"/>
                </a:ext>
              </a:extLst>
            </p:cNvPr>
            <p:cNvSpPr/>
            <p:nvPr/>
          </p:nvSpPr>
          <p:spPr>
            <a:xfrm>
              <a:off x="4985288" y="1318192"/>
              <a:ext cx="2433780" cy="2433781"/>
            </a:xfrm>
            <a:prstGeom prst="ellipse">
              <a:avLst/>
            </a:prstGeom>
            <a:solidFill>
              <a:schemeClr val="tx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Adobe 仿宋 Std R" panose="02020400000000000000" pitchFamily="18" charset="-122"/>
              </a:endParaRPr>
            </a:p>
          </p:txBody>
        </p:sp>
      </p:grpSp>
      <p:sp>
        <p:nvSpPr>
          <p:cNvPr id="9" name="文本框 8">
            <a:extLst>
              <a:ext uri="{FF2B5EF4-FFF2-40B4-BE49-F238E27FC236}">
                <a16:creationId xmlns:a16="http://schemas.microsoft.com/office/drawing/2014/main" id="{1D40B844-2E91-EA17-0612-17B84A3370DE}"/>
              </a:ext>
            </a:extLst>
          </p:cNvPr>
          <p:cNvSpPr txBox="1"/>
          <p:nvPr/>
        </p:nvSpPr>
        <p:spPr>
          <a:xfrm>
            <a:off x="3328765" y="2662424"/>
            <a:ext cx="549055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4800" b="1">
                <a:solidFill>
                  <a:schemeClr val="bg1"/>
                </a:solidFill>
                <a:latin typeface="Adobe Devanagari" panose="02040503050201020203" pitchFamily="18" charset="0"/>
                <a:ea typeface="张海山锐线体简" panose="02000000000000000000" pitchFamily="2" charset="-122"/>
              </a:defRPr>
            </a:lvl1pPr>
          </a:lstStyle>
          <a:p>
            <a:r>
              <a:rPr lang="en-US" altLang="zh-TW" sz="4000" dirty="0"/>
              <a:t>06</a:t>
            </a:r>
          </a:p>
          <a:p>
            <a:r>
              <a:rPr lang="zh-TW" altLang="en-US" sz="4000" dirty="0">
                <a:latin typeface="Adobe 仿宋 Std R" panose="02020400000000000000" pitchFamily="18" charset="-122"/>
                <a:ea typeface="Adobe 仿宋 Std R" panose="02020400000000000000" pitchFamily="18" charset="-122"/>
              </a:rPr>
              <a:t>系統展示</a:t>
            </a:r>
            <a:endParaRPr lang="en-US" altLang="zh-CN" sz="4000" dirty="0"/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B4601D42-DD0D-C891-421E-6CAB2A393CCB}"/>
              </a:ext>
            </a:extLst>
          </p:cNvPr>
          <p:cNvCxnSpPr/>
          <p:nvPr/>
        </p:nvCxnSpPr>
        <p:spPr>
          <a:xfrm>
            <a:off x="7997125" y="3429000"/>
            <a:ext cx="3704095" cy="0"/>
          </a:xfrm>
          <a:prstGeom prst="line">
            <a:avLst/>
          </a:prstGeom>
          <a:ln w="22225">
            <a:solidFill>
              <a:schemeClr val="tx1">
                <a:lumMod val="85000"/>
                <a:lumOff val="15000"/>
              </a:schemeClr>
            </a:solidFill>
            <a:prstDash val="sysDot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DF2288D1-BA28-AAE6-BD9B-FA9D5810450A}"/>
              </a:ext>
            </a:extLst>
          </p:cNvPr>
          <p:cNvCxnSpPr/>
          <p:nvPr/>
        </p:nvCxnSpPr>
        <p:spPr>
          <a:xfrm flipH="1">
            <a:off x="446868" y="3426101"/>
            <a:ext cx="3704095" cy="0"/>
          </a:xfrm>
          <a:prstGeom prst="line">
            <a:avLst/>
          </a:prstGeom>
          <a:ln w="22225">
            <a:solidFill>
              <a:schemeClr val="tx1">
                <a:lumMod val="85000"/>
                <a:lumOff val="15000"/>
              </a:schemeClr>
            </a:solidFill>
            <a:prstDash val="sysDot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>
            <a:extLst>
              <a:ext uri="{FF2B5EF4-FFF2-40B4-BE49-F238E27FC236}">
                <a16:creationId xmlns:a16="http://schemas.microsoft.com/office/drawing/2014/main" id="{CF1ECB57-31EE-B933-72A3-F09DD3B4FE1E}"/>
              </a:ext>
            </a:extLst>
          </p:cNvPr>
          <p:cNvSpPr/>
          <p:nvPr/>
        </p:nvSpPr>
        <p:spPr>
          <a:xfrm>
            <a:off x="98156" y="96112"/>
            <a:ext cx="11995688" cy="6661149"/>
          </a:xfrm>
          <a:prstGeom prst="rect">
            <a:avLst/>
          </a:prstGeom>
          <a:noFill/>
          <a:ln w="63500" cmpd="thickThin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Adobe 仿宋 Std R" panose="02020400000000000000" pitchFamily="18" charset="-122"/>
            </a:endParaRPr>
          </a:p>
        </p:txBody>
      </p:sp>
      <p:grpSp>
        <p:nvGrpSpPr>
          <p:cNvPr id="27" name="群組 26">
            <a:extLst>
              <a:ext uri="{FF2B5EF4-FFF2-40B4-BE49-F238E27FC236}">
                <a16:creationId xmlns:a16="http://schemas.microsoft.com/office/drawing/2014/main" id="{49EA56E9-DB75-4F26-8402-F7C28760CAB4}"/>
              </a:ext>
            </a:extLst>
          </p:cNvPr>
          <p:cNvGrpSpPr/>
          <p:nvPr/>
        </p:nvGrpSpPr>
        <p:grpSpPr>
          <a:xfrm>
            <a:off x="4257796" y="584262"/>
            <a:ext cx="3632495" cy="683403"/>
            <a:chOff x="4257796" y="584262"/>
            <a:chExt cx="3632495" cy="683403"/>
          </a:xfrm>
        </p:grpSpPr>
        <p:sp>
          <p:nvSpPr>
            <p:cNvPr id="28" name="Freeform 5">
              <a:extLst>
                <a:ext uri="{FF2B5EF4-FFF2-40B4-BE49-F238E27FC236}">
                  <a16:creationId xmlns:a16="http://schemas.microsoft.com/office/drawing/2014/main" id="{8E459763-F915-EB3D-A149-4603490576F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45242" y="584262"/>
              <a:ext cx="2016548" cy="234968"/>
            </a:xfrm>
            <a:custGeom>
              <a:avLst/>
              <a:gdLst>
                <a:gd name="T0" fmla="*/ 826 w 1255"/>
                <a:gd name="T1" fmla="*/ 94 h 234"/>
                <a:gd name="T2" fmla="*/ 1051 w 1255"/>
                <a:gd name="T3" fmla="*/ 107 h 234"/>
                <a:gd name="T4" fmla="*/ 1093 w 1255"/>
                <a:gd name="T5" fmla="*/ 107 h 234"/>
                <a:gd name="T6" fmla="*/ 1151 w 1255"/>
                <a:gd name="T7" fmla="*/ 87 h 234"/>
                <a:gd name="T8" fmla="*/ 1225 w 1255"/>
                <a:gd name="T9" fmla="*/ 118 h 234"/>
                <a:gd name="T10" fmla="*/ 1206 w 1255"/>
                <a:gd name="T11" fmla="*/ 139 h 234"/>
                <a:gd name="T12" fmla="*/ 1185 w 1255"/>
                <a:gd name="T13" fmla="*/ 102 h 234"/>
                <a:gd name="T14" fmla="*/ 1171 w 1255"/>
                <a:gd name="T15" fmla="*/ 112 h 234"/>
                <a:gd name="T16" fmla="*/ 1137 w 1255"/>
                <a:gd name="T17" fmla="*/ 119 h 234"/>
                <a:gd name="T18" fmla="*/ 1109 w 1255"/>
                <a:gd name="T19" fmla="*/ 119 h 234"/>
                <a:gd name="T20" fmla="*/ 1062 w 1255"/>
                <a:gd name="T21" fmla="*/ 116 h 234"/>
                <a:gd name="T22" fmla="*/ 841 w 1255"/>
                <a:gd name="T23" fmla="*/ 112 h 234"/>
                <a:gd name="T24" fmla="*/ 782 w 1255"/>
                <a:gd name="T25" fmla="*/ 117 h 234"/>
                <a:gd name="T26" fmla="*/ 756 w 1255"/>
                <a:gd name="T27" fmla="*/ 111 h 234"/>
                <a:gd name="T28" fmla="*/ 737 w 1255"/>
                <a:gd name="T29" fmla="*/ 118 h 234"/>
                <a:gd name="T30" fmla="*/ 717 w 1255"/>
                <a:gd name="T31" fmla="*/ 157 h 234"/>
                <a:gd name="T32" fmla="*/ 762 w 1255"/>
                <a:gd name="T33" fmla="*/ 99 h 234"/>
                <a:gd name="T34" fmla="*/ 772 w 1255"/>
                <a:gd name="T35" fmla="*/ 97 h 234"/>
                <a:gd name="T36" fmla="*/ 104 w 1255"/>
                <a:gd name="T37" fmla="*/ 87 h 234"/>
                <a:gd name="T38" fmla="*/ 30 w 1255"/>
                <a:gd name="T39" fmla="*/ 118 h 234"/>
                <a:gd name="T40" fmla="*/ 49 w 1255"/>
                <a:gd name="T41" fmla="*/ 139 h 234"/>
                <a:gd name="T42" fmla="*/ 71 w 1255"/>
                <a:gd name="T43" fmla="*/ 102 h 234"/>
                <a:gd name="T44" fmla="*/ 85 w 1255"/>
                <a:gd name="T45" fmla="*/ 112 h 234"/>
                <a:gd name="T46" fmla="*/ 118 w 1255"/>
                <a:gd name="T47" fmla="*/ 119 h 234"/>
                <a:gd name="T48" fmla="*/ 147 w 1255"/>
                <a:gd name="T49" fmla="*/ 119 h 234"/>
                <a:gd name="T50" fmla="*/ 193 w 1255"/>
                <a:gd name="T51" fmla="*/ 116 h 234"/>
                <a:gd name="T52" fmla="*/ 414 w 1255"/>
                <a:gd name="T53" fmla="*/ 112 h 234"/>
                <a:gd name="T54" fmla="*/ 474 w 1255"/>
                <a:gd name="T55" fmla="*/ 117 h 234"/>
                <a:gd name="T56" fmla="*/ 499 w 1255"/>
                <a:gd name="T57" fmla="*/ 111 h 234"/>
                <a:gd name="T58" fmla="*/ 518 w 1255"/>
                <a:gd name="T59" fmla="*/ 118 h 234"/>
                <a:gd name="T60" fmla="*/ 538 w 1255"/>
                <a:gd name="T61" fmla="*/ 157 h 234"/>
                <a:gd name="T62" fmla="*/ 494 w 1255"/>
                <a:gd name="T63" fmla="*/ 99 h 234"/>
                <a:gd name="T64" fmla="*/ 483 w 1255"/>
                <a:gd name="T65" fmla="*/ 97 h 234"/>
                <a:gd name="T66" fmla="*/ 445 w 1255"/>
                <a:gd name="T67" fmla="*/ 107 h 234"/>
                <a:gd name="T68" fmla="*/ 223 w 1255"/>
                <a:gd name="T69" fmla="*/ 107 h 234"/>
                <a:gd name="T70" fmla="*/ 178 w 1255"/>
                <a:gd name="T71" fmla="*/ 98 h 234"/>
                <a:gd name="T72" fmla="*/ 138 w 1255"/>
                <a:gd name="T73" fmla="*/ 105 h 234"/>
                <a:gd name="T74" fmla="*/ 616 w 1255"/>
                <a:gd name="T75" fmla="*/ 218 h 234"/>
                <a:gd name="T76" fmla="*/ 634 w 1255"/>
                <a:gd name="T77" fmla="*/ 202 h 234"/>
                <a:gd name="T78" fmla="*/ 635 w 1255"/>
                <a:gd name="T79" fmla="*/ 23 h 234"/>
                <a:gd name="T80" fmla="*/ 586 w 1255"/>
                <a:gd name="T81" fmla="*/ 94 h 234"/>
                <a:gd name="T82" fmla="*/ 651 w 1255"/>
                <a:gd name="T83" fmla="*/ 117 h 234"/>
                <a:gd name="T84" fmla="*/ 697 w 1255"/>
                <a:gd name="T85" fmla="*/ 69 h 234"/>
                <a:gd name="T86" fmla="*/ 710 w 1255"/>
                <a:gd name="T87" fmla="*/ 63 h 234"/>
                <a:gd name="T88" fmla="*/ 628 w 1255"/>
                <a:gd name="T89" fmla="*/ 1 h 234"/>
                <a:gd name="T90" fmla="*/ 545 w 1255"/>
                <a:gd name="T91" fmla="*/ 63 h 234"/>
                <a:gd name="T92" fmla="*/ 559 w 1255"/>
                <a:gd name="T93" fmla="*/ 69 h 234"/>
                <a:gd name="T94" fmla="*/ 611 w 1255"/>
                <a:gd name="T95" fmla="*/ 73 h 234"/>
                <a:gd name="T96" fmla="*/ 628 w 1255"/>
                <a:gd name="T97" fmla="*/ 121 h 234"/>
                <a:gd name="T98" fmla="*/ 557 w 1255"/>
                <a:gd name="T99" fmla="*/ 121 h 234"/>
                <a:gd name="T100" fmla="*/ 579 w 1255"/>
                <a:gd name="T101" fmla="*/ 116 h 234"/>
                <a:gd name="T102" fmla="*/ 568 w 1255"/>
                <a:gd name="T103" fmla="*/ 139 h 234"/>
                <a:gd name="T104" fmla="*/ 570 w 1255"/>
                <a:gd name="T105" fmla="*/ 159 h 234"/>
                <a:gd name="T106" fmla="*/ 604 w 1255"/>
                <a:gd name="T107" fmla="*/ 187 h 234"/>
                <a:gd name="T108" fmla="*/ 557 w 1255"/>
                <a:gd name="T109" fmla="*/ 131 h 234"/>
                <a:gd name="T110" fmla="*/ 703 w 1255"/>
                <a:gd name="T111" fmla="*/ 103 h 234"/>
                <a:gd name="T112" fmla="*/ 675 w 1255"/>
                <a:gd name="T113" fmla="*/ 107 h 234"/>
                <a:gd name="T114" fmla="*/ 693 w 1255"/>
                <a:gd name="T115" fmla="*/ 145 h 234"/>
                <a:gd name="T116" fmla="*/ 677 w 1255"/>
                <a:gd name="T117" fmla="*/ 151 h 234"/>
                <a:gd name="T118" fmla="*/ 651 w 1255"/>
                <a:gd name="T119" fmla="*/ 175 h 234"/>
                <a:gd name="T120" fmla="*/ 686 w 1255"/>
                <a:gd name="T121" fmla="*/ 181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255" h="234">
                  <a:moveTo>
                    <a:pt x="791" y="101"/>
                  </a:moveTo>
                  <a:cubicBezTo>
                    <a:pt x="793" y="103"/>
                    <a:pt x="794" y="105"/>
                    <a:pt x="795" y="107"/>
                  </a:cubicBezTo>
                  <a:cubicBezTo>
                    <a:pt x="810" y="107"/>
                    <a:pt x="810" y="107"/>
                    <a:pt x="810" y="107"/>
                  </a:cubicBezTo>
                  <a:cubicBezTo>
                    <a:pt x="810" y="107"/>
                    <a:pt x="810" y="106"/>
                    <a:pt x="811" y="105"/>
                  </a:cubicBezTo>
                  <a:cubicBezTo>
                    <a:pt x="812" y="99"/>
                    <a:pt x="819" y="94"/>
                    <a:pt x="826" y="94"/>
                  </a:cubicBezTo>
                  <a:cubicBezTo>
                    <a:pt x="833" y="94"/>
                    <a:pt x="839" y="99"/>
                    <a:pt x="841" y="105"/>
                  </a:cubicBezTo>
                  <a:cubicBezTo>
                    <a:pt x="841" y="106"/>
                    <a:pt x="841" y="107"/>
                    <a:pt x="841" y="107"/>
                  </a:cubicBezTo>
                  <a:cubicBezTo>
                    <a:pt x="1032" y="107"/>
                    <a:pt x="1032" y="107"/>
                    <a:pt x="1032" y="107"/>
                  </a:cubicBezTo>
                  <a:cubicBezTo>
                    <a:pt x="1033" y="103"/>
                    <a:pt x="1037" y="100"/>
                    <a:pt x="1042" y="100"/>
                  </a:cubicBezTo>
                  <a:cubicBezTo>
                    <a:pt x="1046" y="100"/>
                    <a:pt x="1050" y="103"/>
                    <a:pt x="1051" y="107"/>
                  </a:cubicBezTo>
                  <a:cubicBezTo>
                    <a:pt x="1052" y="107"/>
                    <a:pt x="1052" y="107"/>
                    <a:pt x="1052" y="107"/>
                  </a:cubicBezTo>
                  <a:cubicBezTo>
                    <a:pt x="1055" y="106"/>
                    <a:pt x="1059" y="104"/>
                    <a:pt x="1062" y="103"/>
                  </a:cubicBezTo>
                  <a:cubicBezTo>
                    <a:pt x="1067" y="100"/>
                    <a:pt x="1072" y="98"/>
                    <a:pt x="1078" y="98"/>
                  </a:cubicBezTo>
                  <a:cubicBezTo>
                    <a:pt x="1082" y="98"/>
                    <a:pt x="1086" y="99"/>
                    <a:pt x="1089" y="102"/>
                  </a:cubicBezTo>
                  <a:cubicBezTo>
                    <a:pt x="1091" y="103"/>
                    <a:pt x="1092" y="105"/>
                    <a:pt x="1093" y="107"/>
                  </a:cubicBezTo>
                  <a:cubicBezTo>
                    <a:pt x="1099" y="107"/>
                    <a:pt x="1099" y="107"/>
                    <a:pt x="1099" y="107"/>
                  </a:cubicBezTo>
                  <a:cubicBezTo>
                    <a:pt x="1100" y="103"/>
                    <a:pt x="1104" y="100"/>
                    <a:pt x="1109" y="100"/>
                  </a:cubicBezTo>
                  <a:cubicBezTo>
                    <a:pt x="1112" y="100"/>
                    <a:pt x="1116" y="102"/>
                    <a:pt x="1117" y="105"/>
                  </a:cubicBezTo>
                  <a:cubicBezTo>
                    <a:pt x="1121" y="101"/>
                    <a:pt x="1125" y="97"/>
                    <a:pt x="1129" y="94"/>
                  </a:cubicBezTo>
                  <a:cubicBezTo>
                    <a:pt x="1136" y="90"/>
                    <a:pt x="1143" y="87"/>
                    <a:pt x="1151" y="87"/>
                  </a:cubicBezTo>
                  <a:cubicBezTo>
                    <a:pt x="1169" y="87"/>
                    <a:pt x="1183" y="100"/>
                    <a:pt x="1199" y="106"/>
                  </a:cubicBezTo>
                  <a:cubicBezTo>
                    <a:pt x="1209" y="109"/>
                    <a:pt x="1219" y="110"/>
                    <a:pt x="1228" y="108"/>
                  </a:cubicBezTo>
                  <a:cubicBezTo>
                    <a:pt x="1238" y="107"/>
                    <a:pt x="1248" y="103"/>
                    <a:pt x="1255" y="96"/>
                  </a:cubicBezTo>
                  <a:cubicBezTo>
                    <a:pt x="1253" y="105"/>
                    <a:pt x="1247" y="113"/>
                    <a:pt x="1239" y="117"/>
                  </a:cubicBezTo>
                  <a:cubicBezTo>
                    <a:pt x="1234" y="118"/>
                    <a:pt x="1230" y="119"/>
                    <a:pt x="1225" y="118"/>
                  </a:cubicBezTo>
                  <a:cubicBezTo>
                    <a:pt x="1219" y="117"/>
                    <a:pt x="1214" y="114"/>
                    <a:pt x="1208" y="112"/>
                  </a:cubicBezTo>
                  <a:cubicBezTo>
                    <a:pt x="1208" y="112"/>
                    <a:pt x="1208" y="112"/>
                    <a:pt x="1208" y="112"/>
                  </a:cubicBezTo>
                  <a:cubicBezTo>
                    <a:pt x="1210" y="114"/>
                    <a:pt x="1212" y="117"/>
                    <a:pt x="1214" y="119"/>
                  </a:cubicBezTo>
                  <a:cubicBezTo>
                    <a:pt x="1216" y="122"/>
                    <a:pt x="1218" y="125"/>
                    <a:pt x="1218" y="128"/>
                  </a:cubicBezTo>
                  <a:cubicBezTo>
                    <a:pt x="1219" y="136"/>
                    <a:pt x="1212" y="141"/>
                    <a:pt x="1206" y="139"/>
                  </a:cubicBezTo>
                  <a:cubicBezTo>
                    <a:pt x="1203" y="138"/>
                    <a:pt x="1201" y="135"/>
                    <a:pt x="1200" y="133"/>
                  </a:cubicBezTo>
                  <a:cubicBezTo>
                    <a:pt x="1199" y="130"/>
                    <a:pt x="1198" y="126"/>
                    <a:pt x="1197" y="123"/>
                  </a:cubicBezTo>
                  <a:cubicBezTo>
                    <a:pt x="1196" y="120"/>
                    <a:pt x="1196" y="117"/>
                    <a:pt x="1194" y="114"/>
                  </a:cubicBezTo>
                  <a:cubicBezTo>
                    <a:pt x="1192" y="109"/>
                    <a:pt x="1189" y="105"/>
                    <a:pt x="1185" y="102"/>
                  </a:cubicBezTo>
                  <a:cubicBezTo>
                    <a:pt x="1185" y="102"/>
                    <a:pt x="1185" y="102"/>
                    <a:pt x="1185" y="102"/>
                  </a:cubicBezTo>
                  <a:cubicBezTo>
                    <a:pt x="1186" y="105"/>
                    <a:pt x="1187" y="107"/>
                    <a:pt x="1187" y="110"/>
                  </a:cubicBezTo>
                  <a:cubicBezTo>
                    <a:pt x="1188" y="113"/>
                    <a:pt x="1188" y="116"/>
                    <a:pt x="1187" y="119"/>
                  </a:cubicBezTo>
                  <a:cubicBezTo>
                    <a:pt x="1187" y="122"/>
                    <a:pt x="1185" y="124"/>
                    <a:pt x="1183" y="125"/>
                  </a:cubicBezTo>
                  <a:cubicBezTo>
                    <a:pt x="1180" y="126"/>
                    <a:pt x="1176" y="124"/>
                    <a:pt x="1174" y="122"/>
                  </a:cubicBezTo>
                  <a:cubicBezTo>
                    <a:pt x="1171" y="120"/>
                    <a:pt x="1171" y="116"/>
                    <a:pt x="1171" y="112"/>
                  </a:cubicBezTo>
                  <a:cubicBezTo>
                    <a:pt x="1170" y="108"/>
                    <a:pt x="1170" y="104"/>
                    <a:pt x="1169" y="101"/>
                  </a:cubicBezTo>
                  <a:cubicBezTo>
                    <a:pt x="1165" y="92"/>
                    <a:pt x="1152" y="91"/>
                    <a:pt x="1144" y="94"/>
                  </a:cubicBezTo>
                  <a:cubicBezTo>
                    <a:pt x="1144" y="95"/>
                    <a:pt x="1144" y="95"/>
                    <a:pt x="1144" y="95"/>
                  </a:cubicBezTo>
                  <a:cubicBezTo>
                    <a:pt x="1150" y="97"/>
                    <a:pt x="1157" y="102"/>
                    <a:pt x="1159" y="108"/>
                  </a:cubicBezTo>
                  <a:cubicBezTo>
                    <a:pt x="1163" y="121"/>
                    <a:pt x="1151" y="129"/>
                    <a:pt x="1137" y="119"/>
                  </a:cubicBezTo>
                  <a:cubicBezTo>
                    <a:pt x="1134" y="117"/>
                    <a:pt x="1130" y="115"/>
                    <a:pt x="1127" y="113"/>
                  </a:cubicBezTo>
                  <a:cubicBezTo>
                    <a:pt x="1125" y="112"/>
                    <a:pt x="1122" y="111"/>
                    <a:pt x="1119" y="111"/>
                  </a:cubicBezTo>
                  <a:cubicBezTo>
                    <a:pt x="1119" y="111"/>
                    <a:pt x="1119" y="110"/>
                    <a:pt x="1118" y="111"/>
                  </a:cubicBezTo>
                  <a:cubicBezTo>
                    <a:pt x="1118" y="112"/>
                    <a:pt x="1118" y="112"/>
                    <a:pt x="1118" y="112"/>
                  </a:cubicBezTo>
                  <a:cubicBezTo>
                    <a:pt x="1117" y="116"/>
                    <a:pt x="1113" y="119"/>
                    <a:pt x="1109" y="119"/>
                  </a:cubicBezTo>
                  <a:cubicBezTo>
                    <a:pt x="1104" y="119"/>
                    <a:pt x="1100" y="116"/>
                    <a:pt x="1099" y="112"/>
                  </a:cubicBezTo>
                  <a:cubicBezTo>
                    <a:pt x="1093" y="112"/>
                    <a:pt x="1093" y="112"/>
                    <a:pt x="1093" y="112"/>
                  </a:cubicBezTo>
                  <a:cubicBezTo>
                    <a:pt x="1092" y="114"/>
                    <a:pt x="1091" y="116"/>
                    <a:pt x="1089" y="117"/>
                  </a:cubicBezTo>
                  <a:cubicBezTo>
                    <a:pt x="1086" y="120"/>
                    <a:pt x="1082" y="121"/>
                    <a:pt x="1078" y="121"/>
                  </a:cubicBezTo>
                  <a:cubicBezTo>
                    <a:pt x="1072" y="121"/>
                    <a:pt x="1067" y="118"/>
                    <a:pt x="1062" y="116"/>
                  </a:cubicBezTo>
                  <a:cubicBezTo>
                    <a:pt x="1059" y="115"/>
                    <a:pt x="1055" y="113"/>
                    <a:pt x="1052" y="112"/>
                  </a:cubicBezTo>
                  <a:cubicBezTo>
                    <a:pt x="1051" y="112"/>
                    <a:pt x="1051" y="112"/>
                    <a:pt x="1051" y="112"/>
                  </a:cubicBezTo>
                  <a:cubicBezTo>
                    <a:pt x="1050" y="116"/>
                    <a:pt x="1046" y="119"/>
                    <a:pt x="1042" y="119"/>
                  </a:cubicBezTo>
                  <a:cubicBezTo>
                    <a:pt x="1037" y="119"/>
                    <a:pt x="1033" y="116"/>
                    <a:pt x="1032" y="112"/>
                  </a:cubicBezTo>
                  <a:cubicBezTo>
                    <a:pt x="841" y="112"/>
                    <a:pt x="841" y="112"/>
                    <a:pt x="841" y="112"/>
                  </a:cubicBezTo>
                  <a:cubicBezTo>
                    <a:pt x="840" y="119"/>
                    <a:pt x="834" y="125"/>
                    <a:pt x="826" y="125"/>
                  </a:cubicBezTo>
                  <a:cubicBezTo>
                    <a:pt x="818" y="125"/>
                    <a:pt x="811" y="119"/>
                    <a:pt x="810" y="112"/>
                  </a:cubicBezTo>
                  <a:cubicBezTo>
                    <a:pt x="795" y="112"/>
                    <a:pt x="795" y="112"/>
                    <a:pt x="795" y="112"/>
                  </a:cubicBezTo>
                  <a:cubicBezTo>
                    <a:pt x="794" y="114"/>
                    <a:pt x="792" y="116"/>
                    <a:pt x="790" y="117"/>
                  </a:cubicBezTo>
                  <a:cubicBezTo>
                    <a:pt x="787" y="119"/>
                    <a:pt x="784" y="118"/>
                    <a:pt x="782" y="117"/>
                  </a:cubicBezTo>
                  <a:cubicBezTo>
                    <a:pt x="778" y="116"/>
                    <a:pt x="775" y="115"/>
                    <a:pt x="773" y="113"/>
                  </a:cubicBezTo>
                  <a:cubicBezTo>
                    <a:pt x="770" y="111"/>
                    <a:pt x="767" y="110"/>
                    <a:pt x="764" y="108"/>
                  </a:cubicBezTo>
                  <a:cubicBezTo>
                    <a:pt x="759" y="107"/>
                    <a:pt x="754" y="107"/>
                    <a:pt x="749" y="107"/>
                  </a:cubicBezTo>
                  <a:cubicBezTo>
                    <a:pt x="749" y="108"/>
                    <a:pt x="749" y="108"/>
                    <a:pt x="749" y="108"/>
                  </a:cubicBezTo>
                  <a:cubicBezTo>
                    <a:pt x="752" y="108"/>
                    <a:pt x="754" y="110"/>
                    <a:pt x="756" y="111"/>
                  </a:cubicBezTo>
                  <a:cubicBezTo>
                    <a:pt x="759" y="113"/>
                    <a:pt x="761" y="115"/>
                    <a:pt x="763" y="117"/>
                  </a:cubicBezTo>
                  <a:cubicBezTo>
                    <a:pt x="764" y="119"/>
                    <a:pt x="766" y="122"/>
                    <a:pt x="764" y="125"/>
                  </a:cubicBezTo>
                  <a:cubicBezTo>
                    <a:pt x="763" y="127"/>
                    <a:pt x="759" y="129"/>
                    <a:pt x="756" y="129"/>
                  </a:cubicBezTo>
                  <a:cubicBezTo>
                    <a:pt x="752" y="129"/>
                    <a:pt x="749" y="127"/>
                    <a:pt x="747" y="125"/>
                  </a:cubicBezTo>
                  <a:cubicBezTo>
                    <a:pt x="744" y="122"/>
                    <a:pt x="741" y="119"/>
                    <a:pt x="737" y="118"/>
                  </a:cubicBezTo>
                  <a:cubicBezTo>
                    <a:pt x="728" y="115"/>
                    <a:pt x="719" y="124"/>
                    <a:pt x="715" y="132"/>
                  </a:cubicBezTo>
                  <a:cubicBezTo>
                    <a:pt x="715" y="132"/>
                    <a:pt x="715" y="132"/>
                    <a:pt x="715" y="132"/>
                  </a:cubicBezTo>
                  <a:cubicBezTo>
                    <a:pt x="721" y="129"/>
                    <a:pt x="730" y="127"/>
                    <a:pt x="736" y="130"/>
                  </a:cubicBezTo>
                  <a:cubicBezTo>
                    <a:pt x="748" y="136"/>
                    <a:pt x="745" y="151"/>
                    <a:pt x="729" y="154"/>
                  </a:cubicBezTo>
                  <a:cubicBezTo>
                    <a:pt x="725" y="155"/>
                    <a:pt x="721" y="156"/>
                    <a:pt x="717" y="157"/>
                  </a:cubicBezTo>
                  <a:cubicBezTo>
                    <a:pt x="715" y="158"/>
                    <a:pt x="712" y="159"/>
                    <a:pt x="710" y="161"/>
                  </a:cubicBezTo>
                  <a:cubicBezTo>
                    <a:pt x="709" y="162"/>
                    <a:pt x="707" y="164"/>
                    <a:pt x="707" y="166"/>
                  </a:cubicBezTo>
                  <a:cubicBezTo>
                    <a:pt x="705" y="158"/>
                    <a:pt x="704" y="150"/>
                    <a:pt x="705" y="143"/>
                  </a:cubicBezTo>
                  <a:cubicBezTo>
                    <a:pt x="706" y="135"/>
                    <a:pt x="710" y="127"/>
                    <a:pt x="715" y="121"/>
                  </a:cubicBezTo>
                  <a:cubicBezTo>
                    <a:pt x="727" y="108"/>
                    <a:pt x="746" y="107"/>
                    <a:pt x="762" y="99"/>
                  </a:cubicBezTo>
                  <a:cubicBezTo>
                    <a:pt x="770" y="95"/>
                    <a:pt x="778" y="88"/>
                    <a:pt x="783" y="80"/>
                  </a:cubicBezTo>
                  <a:cubicBezTo>
                    <a:pt x="789" y="72"/>
                    <a:pt x="793" y="62"/>
                    <a:pt x="793" y="52"/>
                  </a:cubicBezTo>
                  <a:cubicBezTo>
                    <a:pt x="798" y="60"/>
                    <a:pt x="800" y="70"/>
                    <a:pt x="796" y="78"/>
                  </a:cubicBezTo>
                  <a:cubicBezTo>
                    <a:pt x="795" y="83"/>
                    <a:pt x="792" y="86"/>
                    <a:pt x="788" y="89"/>
                  </a:cubicBezTo>
                  <a:cubicBezTo>
                    <a:pt x="783" y="93"/>
                    <a:pt x="778" y="95"/>
                    <a:pt x="772" y="97"/>
                  </a:cubicBezTo>
                  <a:cubicBezTo>
                    <a:pt x="772" y="97"/>
                    <a:pt x="772" y="97"/>
                    <a:pt x="772" y="97"/>
                  </a:cubicBezTo>
                  <a:cubicBezTo>
                    <a:pt x="775" y="97"/>
                    <a:pt x="778" y="97"/>
                    <a:pt x="782" y="98"/>
                  </a:cubicBezTo>
                  <a:cubicBezTo>
                    <a:pt x="785" y="98"/>
                    <a:pt x="788" y="99"/>
                    <a:pt x="791" y="101"/>
                  </a:cubicBezTo>
                  <a:close/>
                  <a:moveTo>
                    <a:pt x="126" y="94"/>
                  </a:moveTo>
                  <a:cubicBezTo>
                    <a:pt x="120" y="90"/>
                    <a:pt x="112" y="87"/>
                    <a:pt x="104" y="87"/>
                  </a:cubicBezTo>
                  <a:cubicBezTo>
                    <a:pt x="86" y="87"/>
                    <a:pt x="72" y="100"/>
                    <a:pt x="56" y="106"/>
                  </a:cubicBezTo>
                  <a:cubicBezTo>
                    <a:pt x="47" y="109"/>
                    <a:pt x="37" y="110"/>
                    <a:pt x="27" y="108"/>
                  </a:cubicBezTo>
                  <a:cubicBezTo>
                    <a:pt x="17" y="107"/>
                    <a:pt x="8" y="103"/>
                    <a:pt x="0" y="96"/>
                  </a:cubicBezTo>
                  <a:cubicBezTo>
                    <a:pt x="2" y="105"/>
                    <a:pt x="8" y="113"/>
                    <a:pt x="17" y="117"/>
                  </a:cubicBezTo>
                  <a:cubicBezTo>
                    <a:pt x="21" y="118"/>
                    <a:pt x="26" y="119"/>
                    <a:pt x="30" y="118"/>
                  </a:cubicBezTo>
                  <a:cubicBezTo>
                    <a:pt x="36" y="117"/>
                    <a:pt x="42" y="114"/>
                    <a:pt x="47" y="112"/>
                  </a:cubicBezTo>
                  <a:cubicBezTo>
                    <a:pt x="47" y="112"/>
                    <a:pt x="47" y="112"/>
                    <a:pt x="47" y="112"/>
                  </a:cubicBezTo>
                  <a:cubicBezTo>
                    <a:pt x="45" y="114"/>
                    <a:pt x="43" y="117"/>
                    <a:pt x="41" y="119"/>
                  </a:cubicBezTo>
                  <a:cubicBezTo>
                    <a:pt x="39" y="122"/>
                    <a:pt x="38" y="125"/>
                    <a:pt x="37" y="128"/>
                  </a:cubicBezTo>
                  <a:cubicBezTo>
                    <a:pt x="36" y="136"/>
                    <a:pt x="43" y="141"/>
                    <a:pt x="49" y="139"/>
                  </a:cubicBezTo>
                  <a:cubicBezTo>
                    <a:pt x="52" y="138"/>
                    <a:pt x="54" y="135"/>
                    <a:pt x="55" y="133"/>
                  </a:cubicBezTo>
                  <a:cubicBezTo>
                    <a:pt x="57" y="130"/>
                    <a:pt x="58" y="126"/>
                    <a:pt x="58" y="123"/>
                  </a:cubicBezTo>
                  <a:cubicBezTo>
                    <a:pt x="59" y="120"/>
                    <a:pt x="60" y="117"/>
                    <a:pt x="61" y="114"/>
                  </a:cubicBezTo>
                  <a:cubicBezTo>
                    <a:pt x="63" y="109"/>
                    <a:pt x="66" y="105"/>
                    <a:pt x="70" y="102"/>
                  </a:cubicBezTo>
                  <a:cubicBezTo>
                    <a:pt x="71" y="102"/>
                    <a:pt x="71" y="102"/>
                    <a:pt x="71" y="102"/>
                  </a:cubicBezTo>
                  <a:cubicBezTo>
                    <a:pt x="69" y="105"/>
                    <a:pt x="68" y="107"/>
                    <a:pt x="68" y="110"/>
                  </a:cubicBezTo>
                  <a:cubicBezTo>
                    <a:pt x="68" y="113"/>
                    <a:pt x="67" y="116"/>
                    <a:pt x="68" y="119"/>
                  </a:cubicBezTo>
                  <a:cubicBezTo>
                    <a:pt x="69" y="122"/>
                    <a:pt x="70" y="124"/>
                    <a:pt x="72" y="125"/>
                  </a:cubicBezTo>
                  <a:cubicBezTo>
                    <a:pt x="75" y="126"/>
                    <a:pt x="79" y="124"/>
                    <a:pt x="81" y="122"/>
                  </a:cubicBezTo>
                  <a:cubicBezTo>
                    <a:pt x="84" y="120"/>
                    <a:pt x="84" y="116"/>
                    <a:pt x="85" y="112"/>
                  </a:cubicBezTo>
                  <a:cubicBezTo>
                    <a:pt x="85" y="108"/>
                    <a:pt x="85" y="104"/>
                    <a:pt x="86" y="101"/>
                  </a:cubicBezTo>
                  <a:cubicBezTo>
                    <a:pt x="91" y="92"/>
                    <a:pt x="103" y="91"/>
                    <a:pt x="111" y="94"/>
                  </a:cubicBezTo>
                  <a:cubicBezTo>
                    <a:pt x="111" y="95"/>
                    <a:pt x="111" y="95"/>
                    <a:pt x="111" y="95"/>
                  </a:cubicBezTo>
                  <a:cubicBezTo>
                    <a:pt x="105" y="97"/>
                    <a:pt x="98" y="102"/>
                    <a:pt x="96" y="108"/>
                  </a:cubicBezTo>
                  <a:cubicBezTo>
                    <a:pt x="92" y="121"/>
                    <a:pt x="105" y="129"/>
                    <a:pt x="118" y="119"/>
                  </a:cubicBezTo>
                  <a:cubicBezTo>
                    <a:pt x="122" y="117"/>
                    <a:pt x="125" y="115"/>
                    <a:pt x="128" y="113"/>
                  </a:cubicBezTo>
                  <a:cubicBezTo>
                    <a:pt x="131" y="112"/>
                    <a:pt x="133" y="111"/>
                    <a:pt x="136" y="111"/>
                  </a:cubicBezTo>
                  <a:cubicBezTo>
                    <a:pt x="136" y="111"/>
                    <a:pt x="137" y="110"/>
                    <a:pt x="137" y="111"/>
                  </a:cubicBezTo>
                  <a:cubicBezTo>
                    <a:pt x="137" y="112"/>
                    <a:pt x="137" y="112"/>
                    <a:pt x="137" y="112"/>
                  </a:cubicBezTo>
                  <a:cubicBezTo>
                    <a:pt x="138" y="116"/>
                    <a:pt x="142" y="119"/>
                    <a:pt x="147" y="119"/>
                  </a:cubicBezTo>
                  <a:cubicBezTo>
                    <a:pt x="151" y="119"/>
                    <a:pt x="155" y="116"/>
                    <a:pt x="156" y="112"/>
                  </a:cubicBezTo>
                  <a:cubicBezTo>
                    <a:pt x="162" y="112"/>
                    <a:pt x="162" y="112"/>
                    <a:pt x="162" y="112"/>
                  </a:cubicBezTo>
                  <a:cubicBezTo>
                    <a:pt x="163" y="114"/>
                    <a:pt x="164" y="116"/>
                    <a:pt x="166" y="117"/>
                  </a:cubicBezTo>
                  <a:cubicBezTo>
                    <a:pt x="169" y="120"/>
                    <a:pt x="174" y="121"/>
                    <a:pt x="178" y="121"/>
                  </a:cubicBezTo>
                  <a:cubicBezTo>
                    <a:pt x="183" y="121"/>
                    <a:pt x="188" y="118"/>
                    <a:pt x="193" y="116"/>
                  </a:cubicBezTo>
                  <a:cubicBezTo>
                    <a:pt x="197" y="115"/>
                    <a:pt x="200" y="113"/>
                    <a:pt x="204" y="112"/>
                  </a:cubicBezTo>
                  <a:cubicBezTo>
                    <a:pt x="204" y="112"/>
                    <a:pt x="204" y="112"/>
                    <a:pt x="204" y="112"/>
                  </a:cubicBezTo>
                  <a:cubicBezTo>
                    <a:pt x="205" y="116"/>
                    <a:pt x="209" y="119"/>
                    <a:pt x="214" y="119"/>
                  </a:cubicBezTo>
                  <a:cubicBezTo>
                    <a:pt x="218" y="119"/>
                    <a:pt x="222" y="116"/>
                    <a:pt x="223" y="112"/>
                  </a:cubicBezTo>
                  <a:cubicBezTo>
                    <a:pt x="414" y="112"/>
                    <a:pt x="414" y="112"/>
                    <a:pt x="414" y="112"/>
                  </a:cubicBezTo>
                  <a:cubicBezTo>
                    <a:pt x="415" y="119"/>
                    <a:pt x="422" y="125"/>
                    <a:pt x="430" y="125"/>
                  </a:cubicBezTo>
                  <a:cubicBezTo>
                    <a:pt x="438" y="125"/>
                    <a:pt x="444" y="119"/>
                    <a:pt x="445" y="112"/>
                  </a:cubicBezTo>
                  <a:cubicBezTo>
                    <a:pt x="461" y="112"/>
                    <a:pt x="461" y="112"/>
                    <a:pt x="461" y="112"/>
                  </a:cubicBezTo>
                  <a:cubicBezTo>
                    <a:pt x="461" y="114"/>
                    <a:pt x="463" y="116"/>
                    <a:pt x="465" y="117"/>
                  </a:cubicBezTo>
                  <a:cubicBezTo>
                    <a:pt x="468" y="119"/>
                    <a:pt x="471" y="118"/>
                    <a:pt x="474" y="117"/>
                  </a:cubicBezTo>
                  <a:cubicBezTo>
                    <a:pt x="477" y="116"/>
                    <a:pt x="480" y="115"/>
                    <a:pt x="483" y="113"/>
                  </a:cubicBezTo>
                  <a:cubicBezTo>
                    <a:pt x="486" y="111"/>
                    <a:pt x="488" y="110"/>
                    <a:pt x="491" y="108"/>
                  </a:cubicBezTo>
                  <a:cubicBezTo>
                    <a:pt x="496" y="107"/>
                    <a:pt x="501" y="107"/>
                    <a:pt x="506" y="107"/>
                  </a:cubicBezTo>
                  <a:cubicBezTo>
                    <a:pt x="506" y="108"/>
                    <a:pt x="506" y="108"/>
                    <a:pt x="506" y="108"/>
                  </a:cubicBezTo>
                  <a:cubicBezTo>
                    <a:pt x="504" y="108"/>
                    <a:pt x="501" y="110"/>
                    <a:pt x="499" y="111"/>
                  </a:cubicBezTo>
                  <a:cubicBezTo>
                    <a:pt x="496" y="113"/>
                    <a:pt x="494" y="115"/>
                    <a:pt x="492" y="117"/>
                  </a:cubicBezTo>
                  <a:cubicBezTo>
                    <a:pt x="491" y="119"/>
                    <a:pt x="490" y="122"/>
                    <a:pt x="491" y="125"/>
                  </a:cubicBezTo>
                  <a:cubicBezTo>
                    <a:pt x="492" y="127"/>
                    <a:pt x="496" y="129"/>
                    <a:pt x="499" y="129"/>
                  </a:cubicBezTo>
                  <a:cubicBezTo>
                    <a:pt x="503" y="129"/>
                    <a:pt x="506" y="127"/>
                    <a:pt x="509" y="125"/>
                  </a:cubicBezTo>
                  <a:cubicBezTo>
                    <a:pt x="512" y="122"/>
                    <a:pt x="515" y="119"/>
                    <a:pt x="518" y="118"/>
                  </a:cubicBezTo>
                  <a:cubicBezTo>
                    <a:pt x="528" y="115"/>
                    <a:pt x="536" y="124"/>
                    <a:pt x="540" y="132"/>
                  </a:cubicBezTo>
                  <a:cubicBezTo>
                    <a:pt x="540" y="132"/>
                    <a:pt x="540" y="132"/>
                    <a:pt x="540" y="132"/>
                  </a:cubicBezTo>
                  <a:cubicBezTo>
                    <a:pt x="534" y="129"/>
                    <a:pt x="526" y="127"/>
                    <a:pt x="520" y="130"/>
                  </a:cubicBezTo>
                  <a:cubicBezTo>
                    <a:pt x="508" y="136"/>
                    <a:pt x="510" y="151"/>
                    <a:pt x="527" y="154"/>
                  </a:cubicBezTo>
                  <a:cubicBezTo>
                    <a:pt x="530" y="155"/>
                    <a:pt x="535" y="156"/>
                    <a:pt x="538" y="157"/>
                  </a:cubicBezTo>
                  <a:cubicBezTo>
                    <a:pt x="541" y="158"/>
                    <a:pt x="543" y="159"/>
                    <a:pt x="545" y="161"/>
                  </a:cubicBezTo>
                  <a:cubicBezTo>
                    <a:pt x="547" y="162"/>
                    <a:pt x="548" y="164"/>
                    <a:pt x="549" y="166"/>
                  </a:cubicBezTo>
                  <a:cubicBezTo>
                    <a:pt x="551" y="158"/>
                    <a:pt x="551" y="150"/>
                    <a:pt x="550" y="143"/>
                  </a:cubicBezTo>
                  <a:cubicBezTo>
                    <a:pt x="549" y="135"/>
                    <a:pt x="545" y="127"/>
                    <a:pt x="540" y="121"/>
                  </a:cubicBezTo>
                  <a:cubicBezTo>
                    <a:pt x="528" y="108"/>
                    <a:pt x="509" y="107"/>
                    <a:pt x="494" y="99"/>
                  </a:cubicBezTo>
                  <a:cubicBezTo>
                    <a:pt x="485" y="95"/>
                    <a:pt x="477" y="88"/>
                    <a:pt x="472" y="80"/>
                  </a:cubicBezTo>
                  <a:cubicBezTo>
                    <a:pt x="466" y="72"/>
                    <a:pt x="462" y="62"/>
                    <a:pt x="462" y="52"/>
                  </a:cubicBezTo>
                  <a:cubicBezTo>
                    <a:pt x="457" y="60"/>
                    <a:pt x="455" y="70"/>
                    <a:pt x="459" y="78"/>
                  </a:cubicBezTo>
                  <a:cubicBezTo>
                    <a:pt x="461" y="83"/>
                    <a:pt x="464" y="86"/>
                    <a:pt x="467" y="89"/>
                  </a:cubicBezTo>
                  <a:cubicBezTo>
                    <a:pt x="472" y="93"/>
                    <a:pt x="478" y="95"/>
                    <a:pt x="483" y="97"/>
                  </a:cubicBezTo>
                  <a:cubicBezTo>
                    <a:pt x="483" y="97"/>
                    <a:pt x="483" y="97"/>
                    <a:pt x="483" y="97"/>
                  </a:cubicBezTo>
                  <a:cubicBezTo>
                    <a:pt x="480" y="97"/>
                    <a:pt x="477" y="97"/>
                    <a:pt x="474" y="98"/>
                  </a:cubicBezTo>
                  <a:cubicBezTo>
                    <a:pt x="470" y="98"/>
                    <a:pt x="467" y="99"/>
                    <a:pt x="464" y="101"/>
                  </a:cubicBezTo>
                  <a:cubicBezTo>
                    <a:pt x="462" y="103"/>
                    <a:pt x="461" y="105"/>
                    <a:pt x="461" y="107"/>
                  </a:cubicBezTo>
                  <a:cubicBezTo>
                    <a:pt x="445" y="107"/>
                    <a:pt x="445" y="107"/>
                    <a:pt x="445" y="107"/>
                  </a:cubicBezTo>
                  <a:cubicBezTo>
                    <a:pt x="445" y="107"/>
                    <a:pt x="445" y="106"/>
                    <a:pt x="445" y="105"/>
                  </a:cubicBezTo>
                  <a:cubicBezTo>
                    <a:pt x="443" y="99"/>
                    <a:pt x="437" y="94"/>
                    <a:pt x="430" y="94"/>
                  </a:cubicBezTo>
                  <a:cubicBezTo>
                    <a:pt x="422" y="94"/>
                    <a:pt x="416" y="99"/>
                    <a:pt x="414" y="105"/>
                  </a:cubicBezTo>
                  <a:cubicBezTo>
                    <a:pt x="414" y="106"/>
                    <a:pt x="414" y="107"/>
                    <a:pt x="414" y="107"/>
                  </a:cubicBezTo>
                  <a:cubicBezTo>
                    <a:pt x="223" y="107"/>
                    <a:pt x="223" y="107"/>
                    <a:pt x="223" y="107"/>
                  </a:cubicBezTo>
                  <a:cubicBezTo>
                    <a:pt x="222" y="103"/>
                    <a:pt x="218" y="100"/>
                    <a:pt x="214" y="100"/>
                  </a:cubicBezTo>
                  <a:cubicBezTo>
                    <a:pt x="209" y="100"/>
                    <a:pt x="205" y="103"/>
                    <a:pt x="204" y="107"/>
                  </a:cubicBezTo>
                  <a:cubicBezTo>
                    <a:pt x="204" y="107"/>
                    <a:pt x="204" y="107"/>
                    <a:pt x="204" y="107"/>
                  </a:cubicBezTo>
                  <a:cubicBezTo>
                    <a:pt x="200" y="106"/>
                    <a:pt x="197" y="104"/>
                    <a:pt x="193" y="103"/>
                  </a:cubicBezTo>
                  <a:cubicBezTo>
                    <a:pt x="188" y="100"/>
                    <a:pt x="183" y="98"/>
                    <a:pt x="178" y="98"/>
                  </a:cubicBezTo>
                  <a:cubicBezTo>
                    <a:pt x="174" y="98"/>
                    <a:pt x="169" y="99"/>
                    <a:pt x="166" y="102"/>
                  </a:cubicBezTo>
                  <a:cubicBezTo>
                    <a:pt x="165" y="103"/>
                    <a:pt x="163" y="105"/>
                    <a:pt x="162" y="107"/>
                  </a:cubicBezTo>
                  <a:cubicBezTo>
                    <a:pt x="156" y="107"/>
                    <a:pt x="156" y="107"/>
                    <a:pt x="156" y="107"/>
                  </a:cubicBezTo>
                  <a:cubicBezTo>
                    <a:pt x="155" y="103"/>
                    <a:pt x="151" y="100"/>
                    <a:pt x="147" y="100"/>
                  </a:cubicBezTo>
                  <a:cubicBezTo>
                    <a:pt x="143" y="100"/>
                    <a:pt x="139" y="102"/>
                    <a:pt x="138" y="105"/>
                  </a:cubicBezTo>
                  <a:cubicBezTo>
                    <a:pt x="134" y="101"/>
                    <a:pt x="131" y="97"/>
                    <a:pt x="126" y="94"/>
                  </a:cubicBezTo>
                  <a:close/>
                  <a:moveTo>
                    <a:pt x="634" y="202"/>
                  </a:moveTo>
                  <a:cubicBezTo>
                    <a:pt x="632" y="197"/>
                    <a:pt x="629" y="191"/>
                    <a:pt x="628" y="186"/>
                  </a:cubicBezTo>
                  <a:cubicBezTo>
                    <a:pt x="626" y="191"/>
                    <a:pt x="623" y="197"/>
                    <a:pt x="621" y="202"/>
                  </a:cubicBezTo>
                  <a:cubicBezTo>
                    <a:pt x="619" y="207"/>
                    <a:pt x="616" y="212"/>
                    <a:pt x="616" y="218"/>
                  </a:cubicBezTo>
                  <a:cubicBezTo>
                    <a:pt x="616" y="222"/>
                    <a:pt x="617" y="226"/>
                    <a:pt x="620" y="229"/>
                  </a:cubicBezTo>
                  <a:cubicBezTo>
                    <a:pt x="622" y="231"/>
                    <a:pt x="625" y="233"/>
                    <a:pt x="628" y="234"/>
                  </a:cubicBezTo>
                  <a:cubicBezTo>
                    <a:pt x="631" y="233"/>
                    <a:pt x="633" y="231"/>
                    <a:pt x="635" y="229"/>
                  </a:cubicBezTo>
                  <a:cubicBezTo>
                    <a:pt x="638" y="226"/>
                    <a:pt x="639" y="222"/>
                    <a:pt x="639" y="218"/>
                  </a:cubicBezTo>
                  <a:cubicBezTo>
                    <a:pt x="639" y="212"/>
                    <a:pt x="637" y="207"/>
                    <a:pt x="634" y="202"/>
                  </a:cubicBezTo>
                  <a:close/>
                  <a:moveTo>
                    <a:pt x="621" y="50"/>
                  </a:moveTo>
                  <a:cubicBezTo>
                    <a:pt x="623" y="55"/>
                    <a:pt x="626" y="61"/>
                    <a:pt x="628" y="67"/>
                  </a:cubicBezTo>
                  <a:cubicBezTo>
                    <a:pt x="629" y="61"/>
                    <a:pt x="632" y="55"/>
                    <a:pt x="634" y="50"/>
                  </a:cubicBezTo>
                  <a:cubicBezTo>
                    <a:pt x="637" y="45"/>
                    <a:pt x="639" y="40"/>
                    <a:pt x="639" y="35"/>
                  </a:cubicBezTo>
                  <a:cubicBezTo>
                    <a:pt x="639" y="30"/>
                    <a:pt x="638" y="26"/>
                    <a:pt x="635" y="23"/>
                  </a:cubicBezTo>
                  <a:cubicBezTo>
                    <a:pt x="633" y="21"/>
                    <a:pt x="631" y="19"/>
                    <a:pt x="628" y="18"/>
                  </a:cubicBezTo>
                  <a:cubicBezTo>
                    <a:pt x="625" y="19"/>
                    <a:pt x="622" y="21"/>
                    <a:pt x="620" y="23"/>
                  </a:cubicBezTo>
                  <a:cubicBezTo>
                    <a:pt x="617" y="26"/>
                    <a:pt x="616" y="30"/>
                    <a:pt x="616" y="35"/>
                  </a:cubicBezTo>
                  <a:cubicBezTo>
                    <a:pt x="616" y="40"/>
                    <a:pt x="619" y="45"/>
                    <a:pt x="621" y="50"/>
                  </a:cubicBezTo>
                  <a:close/>
                  <a:moveTo>
                    <a:pt x="586" y="94"/>
                  </a:moveTo>
                  <a:cubicBezTo>
                    <a:pt x="578" y="106"/>
                    <a:pt x="597" y="112"/>
                    <a:pt x="605" y="117"/>
                  </a:cubicBezTo>
                  <a:cubicBezTo>
                    <a:pt x="622" y="128"/>
                    <a:pt x="623" y="144"/>
                    <a:pt x="610" y="161"/>
                  </a:cubicBezTo>
                  <a:cubicBezTo>
                    <a:pt x="621" y="157"/>
                    <a:pt x="626" y="141"/>
                    <a:pt x="628" y="129"/>
                  </a:cubicBezTo>
                  <a:cubicBezTo>
                    <a:pt x="629" y="141"/>
                    <a:pt x="634" y="157"/>
                    <a:pt x="646" y="161"/>
                  </a:cubicBezTo>
                  <a:cubicBezTo>
                    <a:pt x="633" y="144"/>
                    <a:pt x="633" y="128"/>
                    <a:pt x="651" y="117"/>
                  </a:cubicBezTo>
                  <a:cubicBezTo>
                    <a:pt x="658" y="112"/>
                    <a:pt x="677" y="106"/>
                    <a:pt x="669" y="94"/>
                  </a:cubicBezTo>
                  <a:cubicBezTo>
                    <a:pt x="664" y="87"/>
                    <a:pt x="652" y="87"/>
                    <a:pt x="649" y="96"/>
                  </a:cubicBezTo>
                  <a:cubicBezTo>
                    <a:pt x="648" y="98"/>
                    <a:pt x="646" y="99"/>
                    <a:pt x="646" y="98"/>
                  </a:cubicBezTo>
                  <a:cubicBezTo>
                    <a:pt x="649" y="83"/>
                    <a:pt x="657" y="71"/>
                    <a:pt x="669" y="62"/>
                  </a:cubicBezTo>
                  <a:cubicBezTo>
                    <a:pt x="690" y="45"/>
                    <a:pt x="703" y="62"/>
                    <a:pt x="697" y="69"/>
                  </a:cubicBezTo>
                  <a:cubicBezTo>
                    <a:pt x="696" y="69"/>
                    <a:pt x="695" y="70"/>
                    <a:pt x="694" y="69"/>
                  </a:cubicBezTo>
                  <a:cubicBezTo>
                    <a:pt x="692" y="67"/>
                    <a:pt x="689" y="66"/>
                    <a:pt x="687" y="67"/>
                  </a:cubicBezTo>
                  <a:cubicBezTo>
                    <a:pt x="683" y="69"/>
                    <a:pt x="681" y="73"/>
                    <a:pt x="683" y="76"/>
                  </a:cubicBezTo>
                  <a:cubicBezTo>
                    <a:pt x="685" y="84"/>
                    <a:pt x="695" y="83"/>
                    <a:pt x="701" y="79"/>
                  </a:cubicBezTo>
                  <a:cubicBezTo>
                    <a:pt x="707" y="75"/>
                    <a:pt x="710" y="69"/>
                    <a:pt x="710" y="63"/>
                  </a:cubicBezTo>
                  <a:cubicBezTo>
                    <a:pt x="711" y="52"/>
                    <a:pt x="699" y="44"/>
                    <a:pt x="688" y="45"/>
                  </a:cubicBezTo>
                  <a:cubicBezTo>
                    <a:pt x="677" y="46"/>
                    <a:pt x="667" y="54"/>
                    <a:pt x="659" y="61"/>
                  </a:cubicBezTo>
                  <a:cubicBezTo>
                    <a:pt x="657" y="62"/>
                    <a:pt x="659" y="59"/>
                    <a:pt x="659" y="59"/>
                  </a:cubicBezTo>
                  <a:cubicBezTo>
                    <a:pt x="667" y="50"/>
                    <a:pt x="674" y="40"/>
                    <a:pt x="673" y="28"/>
                  </a:cubicBezTo>
                  <a:cubicBezTo>
                    <a:pt x="672" y="8"/>
                    <a:pt x="645" y="0"/>
                    <a:pt x="628" y="1"/>
                  </a:cubicBezTo>
                  <a:cubicBezTo>
                    <a:pt x="611" y="0"/>
                    <a:pt x="583" y="8"/>
                    <a:pt x="582" y="28"/>
                  </a:cubicBezTo>
                  <a:cubicBezTo>
                    <a:pt x="581" y="40"/>
                    <a:pt x="589" y="50"/>
                    <a:pt x="596" y="59"/>
                  </a:cubicBezTo>
                  <a:cubicBezTo>
                    <a:pt x="596" y="59"/>
                    <a:pt x="598" y="62"/>
                    <a:pt x="597" y="61"/>
                  </a:cubicBezTo>
                  <a:cubicBezTo>
                    <a:pt x="588" y="54"/>
                    <a:pt x="578" y="46"/>
                    <a:pt x="567" y="45"/>
                  </a:cubicBezTo>
                  <a:cubicBezTo>
                    <a:pt x="557" y="44"/>
                    <a:pt x="545" y="52"/>
                    <a:pt x="545" y="63"/>
                  </a:cubicBezTo>
                  <a:cubicBezTo>
                    <a:pt x="545" y="69"/>
                    <a:pt x="549" y="75"/>
                    <a:pt x="554" y="79"/>
                  </a:cubicBezTo>
                  <a:cubicBezTo>
                    <a:pt x="560" y="83"/>
                    <a:pt x="570" y="84"/>
                    <a:pt x="573" y="76"/>
                  </a:cubicBezTo>
                  <a:cubicBezTo>
                    <a:pt x="574" y="73"/>
                    <a:pt x="572" y="69"/>
                    <a:pt x="569" y="67"/>
                  </a:cubicBezTo>
                  <a:cubicBezTo>
                    <a:pt x="566" y="66"/>
                    <a:pt x="563" y="67"/>
                    <a:pt x="561" y="69"/>
                  </a:cubicBezTo>
                  <a:cubicBezTo>
                    <a:pt x="561" y="70"/>
                    <a:pt x="559" y="69"/>
                    <a:pt x="559" y="69"/>
                  </a:cubicBezTo>
                  <a:cubicBezTo>
                    <a:pt x="552" y="62"/>
                    <a:pt x="566" y="45"/>
                    <a:pt x="586" y="62"/>
                  </a:cubicBezTo>
                  <a:cubicBezTo>
                    <a:pt x="598" y="71"/>
                    <a:pt x="606" y="83"/>
                    <a:pt x="609" y="98"/>
                  </a:cubicBezTo>
                  <a:cubicBezTo>
                    <a:pt x="610" y="99"/>
                    <a:pt x="607" y="98"/>
                    <a:pt x="607" y="96"/>
                  </a:cubicBezTo>
                  <a:cubicBezTo>
                    <a:pt x="603" y="87"/>
                    <a:pt x="591" y="87"/>
                    <a:pt x="586" y="94"/>
                  </a:cubicBezTo>
                  <a:close/>
                  <a:moveTo>
                    <a:pt x="611" y="73"/>
                  </a:moveTo>
                  <a:cubicBezTo>
                    <a:pt x="606" y="62"/>
                    <a:pt x="601" y="51"/>
                    <a:pt x="600" y="39"/>
                  </a:cubicBezTo>
                  <a:cubicBezTo>
                    <a:pt x="600" y="22"/>
                    <a:pt x="611" y="6"/>
                    <a:pt x="628" y="2"/>
                  </a:cubicBezTo>
                  <a:cubicBezTo>
                    <a:pt x="645" y="6"/>
                    <a:pt x="656" y="22"/>
                    <a:pt x="655" y="39"/>
                  </a:cubicBezTo>
                  <a:cubicBezTo>
                    <a:pt x="654" y="51"/>
                    <a:pt x="649" y="62"/>
                    <a:pt x="645" y="73"/>
                  </a:cubicBezTo>
                  <a:cubicBezTo>
                    <a:pt x="638" y="88"/>
                    <a:pt x="629" y="103"/>
                    <a:pt x="628" y="121"/>
                  </a:cubicBezTo>
                  <a:cubicBezTo>
                    <a:pt x="626" y="103"/>
                    <a:pt x="618" y="88"/>
                    <a:pt x="611" y="73"/>
                  </a:cubicBezTo>
                  <a:close/>
                  <a:moveTo>
                    <a:pt x="518" y="91"/>
                  </a:moveTo>
                  <a:cubicBezTo>
                    <a:pt x="526" y="87"/>
                    <a:pt x="536" y="87"/>
                    <a:pt x="544" y="93"/>
                  </a:cubicBezTo>
                  <a:cubicBezTo>
                    <a:pt x="548" y="96"/>
                    <a:pt x="551" y="99"/>
                    <a:pt x="553" y="103"/>
                  </a:cubicBezTo>
                  <a:cubicBezTo>
                    <a:pt x="555" y="109"/>
                    <a:pt x="556" y="115"/>
                    <a:pt x="557" y="121"/>
                  </a:cubicBezTo>
                  <a:cubicBezTo>
                    <a:pt x="557" y="121"/>
                    <a:pt x="557" y="121"/>
                    <a:pt x="557" y="121"/>
                  </a:cubicBezTo>
                  <a:cubicBezTo>
                    <a:pt x="558" y="117"/>
                    <a:pt x="559" y="114"/>
                    <a:pt x="560" y="112"/>
                  </a:cubicBezTo>
                  <a:cubicBezTo>
                    <a:pt x="561" y="108"/>
                    <a:pt x="563" y="105"/>
                    <a:pt x="565" y="103"/>
                  </a:cubicBezTo>
                  <a:cubicBezTo>
                    <a:pt x="571" y="98"/>
                    <a:pt x="579" y="101"/>
                    <a:pt x="581" y="107"/>
                  </a:cubicBezTo>
                  <a:cubicBezTo>
                    <a:pt x="581" y="110"/>
                    <a:pt x="580" y="113"/>
                    <a:pt x="579" y="116"/>
                  </a:cubicBezTo>
                  <a:cubicBezTo>
                    <a:pt x="577" y="118"/>
                    <a:pt x="575" y="121"/>
                    <a:pt x="573" y="123"/>
                  </a:cubicBezTo>
                  <a:cubicBezTo>
                    <a:pt x="571" y="126"/>
                    <a:pt x="568" y="128"/>
                    <a:pt x="566" y="131"/>
                  </a:cubicBezTo>
                  <a:cubicBezTo>
                    <a:pt x="564" y="135"/>
                    <a:pt x="563" y="140"/>
                    <a:pt x="562" y="145"/>
                  </a:cubicBezTo>
                  <a:cubicBezTo>
                    <a:pt x="563" y="145"/>
                    <a:pt x="563" y="145"/>
                    <a:pt x="563" y="145"/>
                  </a:cubicBezTo>
                  <a:cubicBezTo>
                    <a:pt x="564" y="143"/>
                    <a:pt x="566" y="141"/>
                    <a:pt x="568" y="139"/>
                  </a:cubicBezTo>
                  <a:cubicBezTo>
                    <a:pt x="570" y="137"/>
                    <a:pt x="572" y="135"/>
                    <a:pt x="575" y="134"/>
                  </a:cubicBezTo>
                  <a:cubicBezTo>
                    <a:pt x="577" y="133"/>
                    <a:pt x="580" y="132"/>
                    <a:pt x="582" y="134"/>
                  </a:cubicBezTo>
                  <a:cubicBezTo>
                    <a:pt x="585" y="136"/>
                    <a:pt x="586" y="140"/>
                    <a:pt x="585" y="143"/>
                  </a:cubicBezTo>
                  <a:cubicBezTo>
                    <a:pt x="585" y="147"/>
                    <a:pt x="581" y="149"/>
                    <a:pt x="579" y="151"/>
                  </a:cubicBezTo>
                  <a:cubicBezTo>
                    <a:pt x="576" y="154"/>
                    <a:pt x="572" y="156"/>
                    <a:pt x="570" y="159"/>
                  </a:cubicBezTo>
                  <a:cubicBezTo>
                    <a:pt x="565" y="168"/>
                    <a:pt x="572" y="178"/>
                    <a:pt x="579" y="184"/>
                  </a:cubicBezTo>
                  <a:cubicBezTo>
                    <a:pt x="579" y="183"/>
                    <a:pt x="579" y="183"/>
                    <a:pt x="579" y="183"/>
                  </a:cubicBezTo>
                  <a:cubicBezTo>
                    <a:pt x="578" y="177"/>
                    <a:pt x="577" y="168"/>
                    <a:pt x="582" y="163"/>
                  </a:cubicBezTo>
                  <a:cubicBezTo>
                    <a:pt x="590" y="153"/>
                    <a:pt x="604" y="158"/>
                    <a:pt x="604" y="175"/>
                  </a:cubicBezTo>
                  <a:cubicBezTo>
                    <a:pt x="604" y="179"/>
                    <a:pt x="603" y="183"/>
                    <a:pt x="604" y="187"/>
                  </a:cubicBezTo>
                  <a:cubicBezTo>
                    <a:pt x="604" y="190"/>
                    <a:pt x="605" y="192"/>
                    <a:pt x="606" y="194"/>
                  </a:cubicBezTo>
                  <a:cubicBezTo>
                    <a:pt x="608" y="196"/>
                    <a:pt x="609" y="198"/>
                    <a:pt x="611" y="199"/>
                  </a:cubicBezTo>
                  <a:cubicBezTo>
                    <a:pt x="603" y="199"/>
                    <a:pt x="595" y="199"/>
                    <a:pt x="588" y="196"/>
                  </a:cubicBezTo>
                  <a:cubicBezTo>
                    <a:pt x="580" y="193"/>
                    <a:pt x="574" y="188"/>
                    <a:pt x="569" y="181"/>
                  </a:cubicBezTo>
                  <a:cubicBezTo>
                    <a:pt x="559" y="167"/>
                    <a:pt x="562" y="148"/>
                    <a:pt x="557" y="131"/>
                  </a:cubicBezTo>
                  <a:cubicBezTo>
                    <a:pt x="555" y="122"/>
                    <a:pt x="550" y="113"/>
                    <a:pt x="543" y="106"/>
                  </a:cubicBezTo>
                  <a:cubicBezTo>
                    <a:pt x="536" y="99"/>
                    <a:pt x="528" y="93"/>
                    <a:pt x="518" y="91"/>
                  </a:cubicBezTo>
                  <a:close/>
                  <a:moveTo>
                    <a:pt x="737" y="91"/>
                  </a:moveTo>
                  <a:cubicBezTo>
                    <a:pt x="729" y="87"/>
                    <a:pt x="719" y="87"/>
                    <a:pt x="711" y="93"/>
                  </a:cubicBezTo>
                  <a:cubicBezTo>
                    <a:pt x="708" y="96"/>
                    <a:pt x="705" y="99"/>
                    <a:pt x="703" y="103"/>
                  </a:cubicBezTo>
                  <a:cubicBezTo>
                    <a:pt x="700" y="109"/>
                    <a:pt x="699" y="115"/>
                    <a:pt x="699" y="121"/>
                  </a:cubicBezTo>
                  <a:cubicBezTo>
                    <a:pt x="698" y="121"/>
                    <a:pt x="698" y="121"/>
                    <a:pt x="698" y="121"/>
                  </a:cubicBezTo>
                  <a:cubicBezTo>
                    <a:pt x="698" y="117"/>
                    <a:pt x="697" y="114"/>
                    <a:pt x="695" y="112"/>
                  </a:cubicBezTo>
                  <a:cubicBezTo>
                    <a:pt x="694" y="108"/>
                    <a:pt x="692" y="105"/>
                    <a:pt x="690" y="103"/>
                  </a:cubicBezTo>
                  <a:cubicBezTo>
                    <a:pt x="685" y="98"/>
                    <a:pt x="676" y="101"/>
                    <a:pt x="675" y="107"/>
                  </a:cubicBezTo>
                  <a:cubicBezTo>
                    <a:pt x="674" y="110"/>
                    <a:pt x="675" y="113"/>
                    <a:pt x="676" y="116"/>
                  </a:cubicBezTo>
                  <a:cubicBezTo>
                    <a:pt x="678" y="118"/>
                    <a:pt x="680" y="121"/>
                    <a:pt x="683" y="123"/>
                  </a:cubicBezTo>
                  <a:cubicBezTo>
                    <a:pt x="685" y="126"/>
                    <a:pt x="687" y="128"/>
                    <a:pt x="689" y="131"/>
                  </a:cubicBezTo>
                  <a:cubicBezTo>
                    <a:pt x="692" y="135"/>
                    <a:pt x="693" y="140"/>
                    <a:pt x="693" y="145"/>
                  </a:cubicBezTo>
                  <a:cubicBezTo>
                    <a:pt x="693" y="145"/>
                    <a:pt x="693" y="145"/>
                    <a:pt x="693" y="145"/>
                  </a:cubicBezTo>
                  <a:cubicBezTo>
                    <a:pt x="692" y="143"/>
                    <a:pt x="690" y="141"/>
                    <a:pt x="688" y="139"/>
                  </a:cubicBezTo>
                  <a:cubicBezTo>
                    <a:pt x="686" y="137"/>
                    <a:pt x="683" y="135"/>
                    <a:pt x="680" y="134"/>
                  </a:cubicBezTo>
                  <a:cubicBezTo>
                    <a:pt x="678" y="133"/>
                    <a:pt x="675" y="132"/>
                    <a:pt x="673" y="134"/>
                  </a:cubicBezTo>
                  <a:cubicBezTo>
                    <a:pt x="670" y="136"/>
                    <a:pt x="670" y="140"/>
                    <a:pt x="670" y="143"/>
                  </a:cubicBezTo>
                  <a:cubicBezTo>
                    <a:pt x="671" y="147"/>
                    <a:pt x="674" y="149"/>
                    <a:pt x="677" y="151"/>
                  </a:cubicBezTo>
                  <a:cubicBezTo>
                    <a:pt x="680" y="154"/>
                    <a:pt x="683" y="156"/>
                    <a:pt x="685" y="159"/>
                  </a:cubicBezTo>
                  <a:cubicBezTo>
                    <a:pt x="690" y="168"/>
                    <a:pt x="683" y="178"/>
                    <a:pt x="676" y="184"/>
                  </a:cubicBezTo>
                  <a:cubicBezTo>
                    <a:pt x="676" y="183"/>
                    <a:pt x="676" y="183"/>
                    <a:pt x="676" y="183"/>
                  </a:cubicBezTo>
                  <a:cubicBezTo>
                    <a:pt x="678" y="177"/>
                    <a:pt x="678" y="168"/>
                    <a:pt x="674" y="163"/>
                  </a:cubicBezTo>
                  <a:cubicBezTo>
                    <a:pt x="665" y="153"/>
                    <a:pt x="652" y="158"/>
                    <a:pt x="651" y="175"/>
                  </a:cubicBezTo>
                  <a:cubicBezTo>
                    <a:pt x="651" y="179"/>
                    <a:pt x="652" y="183"/>
                    <a:pt x="651" y="187"/>
                  </a:cubicBezTo>
                  <a:cubicBezTo>
                    <a:pt x="651" y="190"/>
                    <a:pt x="650" y="192"/>
                    <a:pt x="649" y="194"/>
                  </a:cubicBezTo>
                  <a:cubicBezTo>
                    <a:pt x="648" y="196"/>
                    <a:pt x="646" y="198"/>
                    <a:pt x="644" y="199"/>
                  </a:cubicBezTo>
                  <a:cubicBezTo>
                    <a:pt x="652" y="199"/>
                    <a:pt x="660" y="199"/>
                    <a:pt x="668" y="196"/>
                  </a:cubicBezTo>
                  <a:cubicBezTo>
                    <a:pt x="675" y="193"/>
                    <a:pt x="682" y="188"/>
                    <a:pt x="686" y="181"/>
                  </a:cubicBezTo>
                  <a:cubicBezTo>
                    <a:pt x="697" y="167"/>
                    <a:pt x="694" y="148"/>
                    <a:pt x="698" y="131"/>
                  </a:cubicBezTo>
                  <a:cubicBezTo>
                    <a:pt x="701" y="122"/>
                    <a:pt x="706" y="113"/>
                    <a:pt x="712" y="106"/>
                  </a:cubicBezTo>
                  <a:cubicBezTo>
                    <a:pt x="719" y="99"/>
                    <a:pt x="728" y="93"/>
                    <a:pt x="737" y="91"/>
                  </a:cubicBezTo>
                  <a:close/>
                </a:path>
              </a:pathLst>
            </a:custGeom>
            <a:solidFill>
              <a:schemeClr val="tx1">
                <a:alpha val="81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Adobe 仿宋 Std R" panose="02020400000000000000" pitchFamily="18" charset="-122"/>
              </a:endParaRPr>
            </a:p>
          </p:txBody>
        </p:sp>
        <p:sp>
          <p:nvSpPr>
            <p:cNvPr id="29" name="Freeform 27">
              <a:extLst>
                <a:ext uri="{FF2B5EF4-FFF2-40B4-BE49-F238E27FC236}">
                  <a16:creationId xmlns:a16="http://schemas.microsoft.com/office/drawing/2014/main" id="{1E231D22-884C-01F2-5A4F-C6E1593CF15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146756" y="967119"/>
              <a:ext cx="743535" cy="300546"/>
            </a:xfrm>
            <a:custGeom>
              <a:avLst/>
              <a:gdLst>
                <a:gd name="T0" fmla="*/ 366 w 399"/>
                <a:gd name="T1" fmla="*/ 100 h 159"/>
                <a:gd name="T2" fmla="*/ 371 w 399"/>
                <a:gd name="T3" fmla="*/ 115 h 159"/>
                <a:gd name="T4" fmla="*/ 350 w 399"/>
                <a:gd name="T5" fmla="*/ 118 h 159"/>
                <a:gd name="T6" fmla="*/ 361 w 399"/>
                <a:gd name="T7" fmla="*/ 88 h 159"/>
                <a:gd name="T8" fmla="*/ 383 w 399"/>
                <a:gd name="T9" fmla="*/ 131 h 159"/>
                <a:gd name="T10" fmla="*/ 313 w 399"/>
                <a:gd name="T11" fmla="*/ 148 h 159"/>
                <a:gd name="T12" fmla="*/ 261 w 399"/>
                <a:gd name="T13" fmla="*/ 129 h 159"/>
                <a:gd name="T14" fmla="*/ 260 w 399"/>
                <a:gd name="T15" fmla="*/ 128 h 159"/>
                <a:gd name="T16" fmla="*/ 240 w 399"/>
                <a:gd name="T17" fmla="*/ 159 h 159"/>
                <a:gd name="T18" fmla="*/ 91 w 399"/>
                <a:gd name="T19" fmla="*/ 11 h 159"/>
                <a:gd name="T20" fmla="*/ 11 w 399"/>
                <a:gd name="T21" fmla="*/ 53 h 159"/>
                <a:gd name="T22" fmla="*/ 63 w 399"/>
                <a:gd name="T23" fmla="*/ 109 h 159"/>
                <a:gd name="T24" fmla="*/ 89 w 399"/>
                <a:gd name="T25" fmla="*/ 68 h 159"/>
                <a:gd name="T26" fmla="*/ 48 w 399"/>
                <a:gd name="T27" fmla="*/ 45 h 159"/>
                <a:gd name="T28" fmla="*/ 36 w 399"/>
                <a:gd name="T29" fmla="*/ 76 h 159"/>
                <a:gd name="T30" fmla="*/ 69 w 399"/>
                <a:gd name="T31" fmla="*/ 78 h 159"/>
                <a:gd name="T32" fmla="*/ 59 w 399"/>
                <a:gd name="T33" fmla="*/ 61 h 159"/>
                <a:gd name="T34" fmla="*/ 43 w 399"/>
                <a:gd name="T35" fmla="*/ 72 h 159"/>
                <a:gd name="T36" fmla="*/ 62 w 399"/>
                <a:gd name="T37" fmla="*/ 58 h 159"/>
                <a:gd name="T38" fmla="*/ 72 w 399"/>
                <a:gd name="T39" fmla="*/ 79 h 159"/>
                <a:gd name="T40" fmla="*/ 32 w 399"/>
                <a:gd name="T41" fmla="*/ 78 h 159"/>
                <a:gd name="T42" fmla="*/ 46 w 399"/>
                <a:gd name="T43" fmla="*/ 42 h 159"/>
                <a:gd name="T44" fmla="*/ 93 w 399"/>
                <a:gd name="T45" fmla="*/ 69 h 159"/>
                <a:gd name="T46" fmla="*/ 64 w 399"/>
                <a:gd name="T47" fmla="*/ 114 h 159"/>
                <a:gd name="T48" fmla="*/ 8 w 399"/>
                <a:gd name="T49" fmla="*/ 52 h 159"/>
                <a:gd name="T50" fmla="*/ 94 w 399"/>
                <a:gd name="T51" fmla="*/ 7 h 159"/>
                <a:gd name="T52" fmla="*/ 238 w 399"/>
                <a:gd name="T53" fmla="*/ 151 h 159"/>
                <a:gd name="T54" fmla="*/ 256 w 399"/>
                <a:gd name="T55" fmla="*/ 126 h 159"/>
                <a:gd name="T56" fmla="*/ 207 w 399"/>
                <a:gd name="T57" fmla="*/ 73 h 159"/>
                <a:gd name="T58" fmla="*/ 345 w 399"/>
                <a:gd name="T59" fmla="*/ 75 h 159"/>
                <a:gd name="T60" fmla="*/ 264 w 399"/>
                <a:gd name="T61" fmla="*/ 124 h 159"/>
                <a:gd name="T62" fmla="*/ 314 w 399"/>
                <a:gd name="T63" fmla="*/ 143 h 159"/>
                <a:gd name="T64" fmla="*/ 380 w 399"/>
                <a:gd name="T65" fmla="*/ 131 h 159"/>
                <a:gd name="T66" fmla="*/ 361 w 399"/>
                <a:gd name="T67" fmla="*/ 93 h 159"/>
                <a:gd name="T68" fmla="*/ 352 w 399"/>
                <a:gd name="T69" fmla="*/ 116 h 159"/>
                <a:gd name="T70" fmla="*/ 366 w 399"/>
                <a:gd name="T71" fmla="*/ 10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99" h="159">
                  <a:moveTo>
                    <a:pt x="366" y="100"/>
                  </a:moveTo>
                  <a:cubicBezTo>
                    <a:pt x="371" y="101"/>
                    <a:pt x="374" y="109"/>
                    <a:pt x="371" y="115"/>
                  </a:cubicBezTo>
                  <a:cubicBezTo>
                    <a:pt x="366" y="122"/>
                    <a:pt x="356" y="123"/>
                    <a:pt x="350" y="118"/>
                  </a:cubicBezTo>
                  <a:cubicBezTo>
                    <a:pt x="337" y="109"/>
                    <a:pt x="343" y="89"/>
                    <a:pt x="361" y="88"/>
                  </a:cubicBezTo>
                  <a:cubicBezTo>
                    <a:pt x="382" y="87"/>
                    <a:pt x="399" y="110"/>
                    <a:pt x="383" y="131"/>
                  </a:cubicBezTo>
                  <a:cubicBezTo>
                    <a:pt x="368" y="152"/>
                    <a:pt x="337" y="152"/>
                    <a:pt x="313" y="148"/>
                  </a:cubicBezTo>
                  <a:cubicBezTo>
                    <a:pt x="296" y="144"/>
                    <a:pt x="277" y="138"/>
                    <a:pt x="261" y="129"/>
                  </a:cubicBezTo>
                  <a:cubicBezTo>
                    <a:pt x="260" y="128"/>
                    <a:pt x="260" y="128"/>
                    <a:pt x="260" y="128"/>
                  </a:cubicBezTo>
                  <a:cubicBezTo>
                    <a:pt x="252" y="138"/>
                    <a:pt x="246" y="148"/>
                    <a:pt x="240" y="159"/>
                  </a:cubicBezTo>
                  <a:cubicBezTo>
                    <a:pt x="193" y="134"/>
                    <a:pt x="166" y="28"/>
                    <a:pt x="91" y="11"/>
                  </a:cubicBezTo>
                  <a:cubicBezTo>
                    <a:pt x="61" y="4"/>
                    <a:pt x="20" y="17"/>
                    <a:pt x="11" y="53"/>
                  </a:cubicBezTo>
                  <a:cubicBezTo>
                    <a:pt x="5" y="82"/>
                    <a:pt x="31" y="115"/>
                    <a:pt x="63" y="109"/>
                  </a:cubicBezTo>
                  <a:cubicBezTo>
                    <a:pt x="80" y="106"/>
                    <a:pt x="93" y="86"/>
                    <a:pt x="89" y="68"/>
                  </a:cubicBezTo>
                  <a:cubicBezTo>
                    <a:pt x="86" y="50"/>
                    <a:pt x="65" y="37"/>
                    <a:pt x="48" y="45"/>
                  </a:cubicBezTo>
                  <a:cubicBezTo>
                    <a:pt x="35" y="50"/>
                    <a:pt x="31" y="65"/>
                    <a:pt x="36" y="76"/>
                  </a:cubicBezTo>
                  <a:cubicBezTo>
                    <a:pt x="42" y="88"/>
                    <a:pt x="64" y="91"/>
                    <a:pt x="69" y="78"/>
                  </a:cubicBezTo>
                  <a:cubicBezTo>
                    <a:pt x="73" y="67"/>
                    <a:pt x="63" y="61"/>
                    <a:pt x="59" y="61"/>
                  </a:cubicBezTo>
                  <a:cubicBezTo>
                    <a:pt x="52" y="60"/>
                    <a:pt x="44" y="64"/>
                    <a:pt x="43" y="72"/>
                  </a:cubicBezTo>
                  <a:cubicBezTo>
                    <a:pt x="42" y="61"/>
                    <a:pt x="54" y="56"/>
                    <a:pt x="62" y="58"/>
                  </a:cubicBezTo>
                  <a:cubicBezTo>
                    <a:pt x="69" y="60"/>
                    <a:pt x="76" y="68"/>
                    <a:pt x="72" y="79"/>
                  </a:cubicBezTo>
                  <a:cubicBezTo>
                    <a:pt x="66" y="96"/>
                    <a:pt x="39" y="94"/>
                    <a:pt x="32" y="78"/>
                  </a:cubicBezTo>
                  <a:cubicBezTo>
                    <a:pt x="26" y="65"/>
                    <a:pt x="33" y="48"/>
                    <a:pt x="46" y="42"/>
                  </a:cubicBezTo>
                  <a:cubicBezTo>
                    <a:pt x="67" y="33"/>
                    <a:pt x="89" y="48"/>
                    <a:pt x="93" y="69"/>
                  </a:cubicBezTo>
                  <a:cubicBezTo>
                    <a:pt x="97" y="89"/>
                    <a:pt x="84" y="110"/>
                    <a:pt x="64" y="114"/>
                  </a:cubicBezTo>
                  <a:cubicBezTo>
                    <a:pt x="28" y="121"/>
                    <a:pt x="0" y="85"/>
                    <a:pt x="8" y="52"/>
                  </a:cubicBezTo>
                  <a:cubicBezTo>
                    <a:pt x="18" y="14"/>
                    <a:pt x="60" y="0"/>
                    <a:pt x="94" y="7"/>
                  </a:cubicBezTo>
                  <a:cubicBezTo>
                    <a:pt x="166" y="24"/>
                    <a:pt x="192" y="118"/>
                    <a:pt x="238" y="151"/>
                  </a:cubicBezTo>
                  <a:cubicBezTo>
                    <a:pt x="242" y="143"/>
                    <a:pt x="249" y="134"/>
                    <a:pt x="256" y="126"/>
                  </a:cubicBezTo>
                  <a:cubicBezTo>
                    <a:pt x="234" y="113"/>
                    <a:pt x="213" y="96"/>
                    <a:pt x="207" y="73"/>
                  </a:cubicBezTo>
                  <a:cubicBezTo>
                    <a:pt x="240" y="78"/>
                    <a:pt x="306" y="67"/>
                    <a:pt x="345" y="75"/>
                  </a:cubicBezTo>
                  <a:cubicBezTo>
                    <a:pt x="313" y="74"/>
                    <a:pt x="283" y="103"/>
                    <a:pt x="264" y="124"/>
                  </a:cubicBezTo>
                  <a:cubicBezTo>
                    <a:pt x="280" y="133"/>
                    <a:pt x="297" y="140"/>
                    <a:pt x="314" y="143"/>
                  </a:cubicBezTo>
                  <a:cubicBezTo>
                    <a:pt x="335" y="147"/>
                    <a:pt x="365" y="148"/>
                    <a:pt x="380" y="131"/>
                  </a:cubicBezTo>
                  <a:cubicBezTo>
                    <a:pt x="395" y="113"/>
                    <a:pt x="380" y="92"/>
                    <a:pt x="361" y="93"/>
                  </a:cubicBezTo>
                  <a:cubicBezTo>
                    <a:pt x="348" y="94"/>
                    <a:pt x="344" y="110"/>
                    <a:pt x="352" y="116"/>
                  </a:cubicBezTo>
                  <a:cubicBezTo>
                    <a:pt x="363" y="123"/>
                    <a:pt x="376" y="111"/>
                    <a:pt x="366" y="100"/>
                  </a:cubicBezTo>
                  <a:close/>
                </a:path>
              </a:pathLst>
            </a:custGeom>
            <a:solidFill>
              <a:schemeClr val="tx1">
                <a:alpha val="7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Adobe 仿宋 Std R" panose="02020400000000000000" pitchFamily="18" charset="-122"/>
              </a:endParaRPr>
            </a:p>
          </p:txBody>
        </p:sp>
        <p:sp>
          <p:nvSpPr>
            <p:cNvPr id="30" name="Freeform 27">
              <a:extLst>
                <a:ext uri="{FF2B5EF4-FFF2-40B4-BE49-F238E27FC236}">
                  <a16:creationId xmlns:a16="http://schemas.microsoft.com/office/drawing/2014/main" id="{C0A9A102-B4F5-BD4B-9A69-EA71F70E9E36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7796" y="940520"/>
              <a:ext cx="743535" cy="300546"/>
            </a:xfrm>
            <a:custGeom>
              <a:avLst/>
              <a:gdLst>
                <a:gd name="T0" fmla="*/ 366 w 399"/>
                <a:gd name="T1" fmla="*/ 100 h 159"/>
                <a:gd name="T2" fmla="*/ 371 w 399"/>
                <a:gd name="T3" fmla="*/ 115 h 159"/>
                <a:gd name="T4" fmla="*/ 350 w 399"/>
                <a:gd name="T5" fmla="*/ 118 h 159"/>
                <a:gd name="T6" fmla="*/ 361 w 399"/>
                <a:gd name="T7" fmla="*/ 88 h 159"/>
                <a:gd name="T8" fmla="*/ 383 w 399"/>
                <a:gd name="T9" fmla="*/ 131 h 159"/>
                <a:gd name="T10" fmla="*/ 313 w 399"/>
                <a:gd name="T11" fmla="*/ 148 h 159"/>
                <a:gd name="T12" fmla="*/ 261 w 399"/>
                <a:gd name="T13" fmla="*/ 129 h 159"/>
                <a:gd name="T14" fmla="*/ 260 w 399"/>
                <a:gd name="T15" fmla="*/ 128 h 159"/>
                <a:gd name="T16" fmla="*/ 240 w 399"/>
                <a:gd name="T17" fmla="*/ 159 h 159"/>
                <a:gd name="T18" fmla="*/ 91 w 399"/>
                <a:gd name="T19" fmla="*/ 11 h 159"/>
                <a:gd name="T20" fmla="*/ 11 w 399"/>
                <a:gd name="T21" fmla="*/ 53 h 159"/>
                <a:gd name="T22" fmla="*/ 63 w 399"/>
                <a:gd name="T23" fmla="*/ 109 h 159"/>
                <a:gd name="T24" fmla="*/ 89 w 399"/>
                <a:gd name="T25" fmla="*/ 68 h 159"/>
                <a:gd name="T26" fmla="*/ 48 w 399"/>
                <a:gd name="T27" fmla="*/ 45 h 159"/>
                <a:gd name="T28" fmla="*/ 36 w 399"/>
                <a:gd name="T29" fmla="*/ 76 h 159"/>
                <a:gd name="T30" fmla="*/ 69 w 399"/>
                <a:gd name="T31" fmla="*/ 78 h 159"/>
                <a:gd name="T32" fmla="*/ 59 w 399"/>
                <a:gd name="T33" fmla="*/ 61 h 159"/>
                <a:gd name="T34" fmla="*/ 43 w 399"/>
                <a:gd name="T35" fmla="*/ 72 h 159"/>
                <a:gd name="T36" fmla="*/ 62 w 399"/>
                <a:gd name="T37" fmla="*/ 58 h 159"/>
                <a:gd name="T38" fmla="*/ 72 w 399"/>
                <a:gd name="T39" fmla="*/ 79 h 159"/>
                <a:gd name="T40" fmla="*/ 32 w 399"/>
                <a:gd name="T41" fmla="*/ 78 h 159"/>
                <a:gd name="T42" fmla="*/ 46 w 399"/>
                <a:gd name="T43" fmla="*/ 42 h 159"/>
                <a:gd name="T44" fmla="*/ 93 w 399"/>
                <a:gd name="T45" fmla="*/ 69 h 159"/>
                <a:gd name="T46" fmla="*/ 64 w 399"/>
                <a:gd name="T47" fmla="*/ 114 h 159"/>
                <a:gd name="T48" fmla="*/ 8 w 399"/>
                <a:gd name="T49" fmla="*/ 52 h 159"/>
                <a:gd name="T50" fmla="*/ 94 w 399"/>
                <a:gd name="T51" fmla="*/ 7 h 159"/>
                <a:gd name="T52" fmla="*/ 238 w 399"/>
                <a:gd name="T53" fmla="*/ 151 h 159"/>
                <a:gd name="T54" fmla="*/ 256 w 399"/>
                <a:gd name="T55" fmla="*/ 126 h 159"/>
                <a:gd name="T56" fmla="*/ 207 w 399"/>
                <a:gd name="T57" fmla="*/ 73 h 159"/>
                <a:gd name="T58" fmla="*/ 345 w 399"/>
                <a:gd name="T59" fmla="*/ 75 h 159"/>
                <a:gd name="T60" fmla="*/ 264 w 399"/>
                <a:gd name="T61" fmla="*/ 124 h 159"/>
                <a:gd name="T62" fmla="*/ 314 w 399"/>
                <a:gd name="T63" fmla="*/ 143 h 159"/>
                <a:gd name="T64" fmla="*/ 380 w 399"/>
                <a:gd name="T65" fmla="*/ 131 h 159"/>
                <a:gd name="T66" fmla="*/ 361 w 399"/>
                <a:gd name="T67" fmla="*/ 93 h 159"/>
                <a:gd name="T68" fmla="*/ 352 w 399"/>
                <a:gd name="T69" fmla="*/ 116 h 159"/>
                <a:gd name="T70" fmla="*/ 366 w 399"/>
                <a:gd name="T71" fmla="*/ 10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99" h="159">
                  <a:moveTo>
                    <a:pt x="366" y="100"/>
                  </a:moveTo>
                  <a:cubicBezTo>
                    <a:pt x="371" y="101"/>
                    <a:pt x="374" y="109"/>
                    <a:pt x="371" y="115"/>
                  </a:cubicBezTo>
                  <a:cubicBezTo>
                    <a:pt x="366" y="122"/>
                    <a:pt x="356" y="123"/>
                    <a:pt x="350" y="118"/>
                  </a:cubicBezTo>
                  <a:cubicBezTo>
                    <a:pt x="337" y="109"/>
                    <a:pt x="343" y="89"/>
                    <a:pt x="361" y="88"/>
                  </a:cubicBezTo>
                  <a:cubicBezTo>
                    <a:pt x="382" y="87"/>
                    <a:pt x="399" y="110"/>
                    <a:pt x="383" y="131"/>
                  </a:cubicBezTo>
                  <a:cubicBezTo>
                    <a:pt x="368" y="152"/>
                    <a:pt x="337" y="152"/>
                    <a:pt x="313" y="148"/>
                  </a:cubicBezTo>
                  <a:cubicBezTo>
                    <a:pt x="296" y="144"/>
                    <a:pt x="277" y="138"/>
                    <a:pt x="261" y="129"/>
                  </a:cubicBezTo>
                  <a:cubicBezTo>
                    <a:pt x="260" y="128"/>
                    <a:pt x="260" y="128"/>
                    <a:pt x="260" y="128"/>
                  </a:cubicBezTo>
                  <a:cubicBezTo>
                    <a:pt x="252" y="138"/>
                    <a:pt x="246" y="148"/>
                    <a:pt x="240" y="159"/>
                  </a:cubicBezTo>
                  <a:cubicBezTo>
                    <a:pt x="193" y="134"/>
                    <a:pt x="166" y="28"/>
                    <a:pt x="91" y="11"/>
                  </a:cubicBezTo>
                  <a:cubicBezTo>
                    <a:pt x="61" y="4"/>
                    <a:pt x="20" y="17"/>
                    <a:pt x="11" y="53"/>
                  </a:cubicBezTo>
                  <a:cubicBezTo>
                    <a:pt x="5" y="82"/>
                    <a:pt x="31" y="115"/>
                    <a:pt x="63" y="109"/>
                  </a:cubicBezTo>
                  <a:cubicBezTo>
                    <a:pt x="80" y="106"/>
                    <a:pt x="93" y="86"/>
                    <a:pt x="89" y="68"/>
                  </a:cubicBezTo>
                  <a:cubicBezTo>
                    <a:pt x="86" y="50"/>
                    <a:pt x="65" y="37"/>
                    <a:pt x="48" y="45"/>
                  </a:cubicBezTo>
                  <a:cubicBezTo>
                    <a:pt x="35" y="50"/>
                    <a:pt x="31" y="65"/>
                    <a:pt x="36" y="76"/>
                  </a:cubicBezTo>
                  <a:cubicBezTo>
                    <a:pt x="42" y="88"/>
                    <a:pt x="64" y="91"/>
                    <a:pt x="69" y="78"/>
                  </a:cubicBezTo>
                  <a:cubicBezTo>
                    <a:pt x="73" y="67"/>
                    <a:pt x="63" y="61"/>
                    <a:pt x="59" y="61"/>
                  </a:cubicBezTo>
                  <a:cubicBezTo>
                    <a:pt x="52" y="60"/>
                    <a:pt x="44" y="64"/>
                    <a:pt x="43" y="72"/>
                  </a:cubicBezTo>
                  <a:cubicBezTo>
                    <a:pt x="42" y="61"/>
                    <a:pt x="54" y="56"/>
                    <a:pt x="62" y="58"/>
                  </a:cubicBezTo>
                  <a:cubicBezTo>
                    <a:pt x="69" y="60"/>
                    <a:pt x="76" y="68"/>
                    <a:pt x="72" y="79"/>
                  </a:cubicBezTo>
                  <a:cubicBezTo>
                    <a:pt x="66" y="96"/>
                    <a:pt x="39" y="94"/>
                    <a:pt x="32" y="78"/>
                  </a:cubicBezTo>
                  <a:cubicBezTo>
                    <a:pt x="26" y="65"/>
                    <a:pt x="33" y="48"/>
                    <a:pt x="46" y="42"/>
                  </a:cubicBezTo>
                  <a:cubicBezTo>
                    <a:pt x="67" y="33"/>
                    <a:pt x="89" y="48"/>
                    <a:pt x="93" y="69"/>
                  </a:cubicBezTo>
                  <a:cubicBezTo>
                    <a:pt x="97" y="89"/>
                    <a:pt x="84" y="110"/>
                    <a:pt x="64" y="114"/>
                  </a:cubicBezTo>
                  <a:cubicBezTo>
                    <a:pt x="28" y="121"/>
                    <a:pt x="0" y="85"/>
                    <a:pt x="8" y="52"/>
                  </a:cubicBezTo>
                  <a:cubicBezTo>
                    <a:pt x="18" y="14"/>
                    <a:pt x="60" y="0"/>
                    <a:pt x="94" y="7"/>
                  </a:cubicBezTo>
                  <a:cubicBezTo>
                    <a:pt x="166" y="24"/>
                    <a:pt x="192" y="118"/>
                    <a:pt x="238" y="151"/>
                  </a:cubicBezTo>
                  <a:cubicBezTo>
                    <a:pt x="242" y="143"/>
                    <a:pt x="249" y="134"/>
                    <a:pt x="256" y="126"/>
                  </a:cubicBezTo>
                  <a:cubicBezTo>
                    <a:pt x="234" y="113"/>
                    <a:pt x="213" y="96"/>
                    <a:pt x="207" y="73"/>
                  </a:cubicBezTo>
                  <a:cubicBezTo>
                    <a:pt x="240" y="78"/>
                    <a:pt x="306" y="67"/>
                    <a:pt x="345" y="75"/>
                  </a:cubicBezTo>
                  <a:cubicBezTo>
                    <a:pt x="313" y="74"/>
                    <a:pt x="283" y="103"/>
                    <a:pt x="264" y="124"/>
                  </a:cubicBezTo>
                  <a:cubicBezTo>
                    <a:pt x="280" y="133"/>
                    <a:pt x="297" y="140"/>
                    <a:pt x="314" y="143"/>
                  </a:cubicBezTo>
                  <a:cubicBezTo>
                    <a:pt x="335" y="147"/>
                    <a:pt x="365" y="148"/>
                    <a:pt x="380" y="131"/>
                  </a:cubicBezTo>
                  <a:cubicBezTo>
                    <a:pt x="395" y="113"/>
                    <a:pt x="380" y="92"/>
                    <a:pt x="361" y="93"/>
                  </a:cubicBezTo>
                  <a:cubicBezTo>
                    <a:pt x="348" y="94"/>
                    <a:pt x="344" y="110"/>
                    <a:pt x="352" y="116"/>
                  </a:cubicBezTo>
                  <a:cubicBezTo>
                    <a:pt x="363" y="123"/>
                    <a:pt x="376" y="111"/>
                    <a:pt x="366" y="100"/>
                  </a:cubicBezTo>
                  <a:close/>
                </a:path>
              </a:pathLst>
            </a:custGeom>
            <a:solidFill>
              <a:schemeClr val="tx1">
                <a:alpha val="7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Adobe 仿宋 Std R" panose="02020400000000000000" pitchFamily="18" charset="-122"/>
              </a:endParaRPr>
            </a:p>
          </p:txBody>
        </p:sp>
        <p:grpSp>
          <p:nvGrpSpPr>
            <p:cNvPr id="32" name="组合 37">
              <a:extLst>
                <a:ext uri="{FF2B5EF4-FFF2-40B4-BE49-F238E27FC236}">
                  <a16:creationId xmlns:a16="http://schemas.microsoft.com/office/drawing/2014/main" id="{6BA48FB9-C023-5502-9C27-F9025A97396A}"/>
                </a:ext>
              </a:extLst>
            </p:cNvPr>
            <p:cNvGrpSpPr/>
            <p:nvPr/>
          </p:nvGrpSpPr>
          <p:grpSpPr>
            <a:xfrm>
              <a:off x="5086298" y="1191992"/>
              <a:ext cx="1975492" cy="49074"/>
              <a:chOff x="5108253" y="1177442"/>
              <a:chExt cx="1975492" cy="49074"/>
            </a:xfrm>
          </p:grpSpPr>
          <p:cxnSp>
            <p:nvCxnSpPr>
              <p:cNvPr id="35" name="直接连接符 32">
                <a:extLst>
                  <a:ext uri="{FF2B5EF4-FFF2-40B4-BE49-F238E27FC236}">
                    <a16:creationId xmlns:a16="http://schemas.microsoft.com/office/drawing/2014/main" id="{ACBC8C5D-B05B-9CBF-6F37-E7DDF34A4F01}"/>
                  </a:ext>
                </a:extLst>
              </p:cNvPr>
              <p:cNvCxnSpPr/>
              <p:nvPr/>
            </p:nvCxnSpPr>
            <p:spPr>
              <a:xfrm>
                <a:off x="5108253" y="1226516"/>
                <a:ext cx="1975491" cy="0"/>
              </a:xfrm>
              <a:prstGeom prst="line">
                <a:avLst/>
              </a:prstGeom>
              <a:ln w="22225" cmpd="sng">
                <a:solidFill>
                  <a:schemeClr val="tx1">
                    <a:lumMod val="75000"/>
                    <a:lumOff val="25000"/>
                    <a:alpha val="83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直接连接符 46">
                <a:extLst>
                  <a:ext uri="{FF2B5EF4-FFF2-40B4-BE49-F238E27FC236}">
                    <a16:creationId xmlns:a16="http://schemas.microsoft.com/office/drawing/2014/main" id="{D989F511-786B-5D54-C074-1BD457E37D82}"/>
                  </a:ext>
                </a:extLst>
              </p:cNvPr>
              <p:cNvCxnSpPr/>
              <p:nvPr/>
            </p:nvCxnSpPr>
            <p:spPr>
              <a:xfrm>
                <a:off x="5108254" y="1177442"/>
                <a:ext cx="1975491" cy="0"/>
              </a:xfrm>
              <a:prstGeom prst="line">
                <a:avLst/>
              </a:prstGeom>
              <a:ln w="28575" cmpd="sng">
                <a:solidFill>
                  <a:schemeClr val="tx1">
                    <a:lumMod val="75000"/>
                    <a:lumOff val="25000"/>
                    <a:alpha val="83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4" name="文本框 48">
              <a:extLst>
                <a:ext uri="{FF2B5EF4-FFF2-40B4-BE49-F238E27FC236}">
                  <a16:creationId xmlns:a16="http://schemas.microsoft.com/office/drawing/2014/main" id="{27A52ECB-F380-F910-AEAB-AE3BF3B5C178}"/>
                </a:ext>
              </a:extLst>
            </p:cNvPr>
            <p:cNvSpPr txBox="1"/>
            <p:nvPr/>
          </p:nvSpPr>
          <p:spPr>
            <a:xfrm>
              <a:off x="4657049" y="775748"/>
              <a:ext cx="291158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b="1" dirty="0">
                  <a:latin typeface="Adobe 仿宋 Std R" panose="02020400000000000000" pitchFamily="18" charset="-122"/>
                  <a:ea typeface="Adobe 仿宋 Std R" panose="02020400000000000000" pitchFamily="18" charset="-122"/>
                  <a:sym typeface="Arial" panose="020B0604020202020204" pitchFamily="34" charset="0"/>
                </a:rPr>
                <a:t>MEI</a:t>
              </a:r>
              <a:r>
                <a:rPr lang="zh-TW" altLang="en-US" sz="1600" b="1" dirty="0">
                  <a:latin typeface="Adobe 仿宋 Std R" panose="02020400000000000000" pitchFamily="18" charset="-122"/>
                  <a:ea typeface="Adobe 仿宋 Std R" panose="02020400000000000000" pitchFamily="18" charset="-122"/>
                  <a:sym typeface="Arial" panose="020B0604020202020204" pitchFamily="34" charset="0"/>
                </a:rPr>
                <a:t>食不打烊</a:t>
              </a:r>
              <a:endParaRPr lang="zh-CN" altLang="en-US" sz="1600" b="1" dirty="0">
                <a:latin typeface="Adobe 仿宋 Std R" panose="02020400000000000000" pitchFamily="18" charset="-122"/>
                <a:ea typeface="Adobe 仿宋 Std R" panose="02020400000000000000" pitchFamily="18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37" name="群組 36">
            <a:extLst>
              <a:ext uri="{FF2B5EF4-FFF2-40B4-BE49-F238E27FC236}">
                <a16:creationId xmlns:a16="http://schemas.microsoft.com/office/drawing/2014/main" id="{090297D0-9871-FEE0-B504-70F0E89D72E9}"/>
              </a:ext>
            </a:extLst>
          </p:cNvPr>
          <p:cNvGrpSpPr/>
          <p:nvPr/>
        </p:nvGrpSpPr>
        <p:grpSpPr>
          <a:xfrm>
            <a:off x="4657049" y="5498131"/>
            <a:ext cx="2911587" cy="726248"/>
            <a:chOff x="4657049" y="5498131"/>
            <a:chExt cx="2911587" cy="726248"/>
          </a:xfrm>
        </p:grpSpPr>
        <p:grpSp>
          <p:nvGrpSpPr>
            <p:cNvPr id="39" name="组合 50">
              <a:extLst>
                <a:ext uri="{FF2B5EF4-FFF2-40B4-BE49-F238E27FC236}">
                  <a16:creationId xmlns:a16="http://schemas.microsoft.com/office/drawing/2014/main" id="{BC8F8305-B0D8-A974-0C41-4C53D889FC28}"/>
                </a:ext>
              </a:extLst>
            </p:cNvPr>
            <p:cNvGrpSpPr/>
            <p:nvPr/>
          </p:nvGrpSpPr>
          <p:grpSpPr>
            <a:xfrm>
              <a:off x="5086297" y="6175305"/>
              <a:ext cx="1975492" cy="49074"/>
              <a:chOff x="5108253" y="1177442"/>
              <a:chExt cx="1975492" cy="49074"/>
            </a:xfrm>
          </p:grpSpPr>
          <p:cxnSp>
            <p:nvCxnSpPr>
              <p:cNvPr id="57" name="直接连接符 51">
                <a:extLst>
                  <a:ext uri="{FF2B5EF4-FFF2-40B4-BE49-F238E27FC236}">
                    <a16:creationId xmlns:a16="http://schemas.microsoft.com/office/drawing/2014/main" id="{FB0A9E88-0617-3B27-9E6A-9E10B11FDE08}"/>
                  </a:ext>
                </a:extLst>
              </p:cNvPr>
              <p:cNvCxnSpPr/>
              <p:nvPr/>
            </p:nvCxnSpPr>
            <p:spPr>
              <a:xfrm>
                <a:off x="5108253" y="1226516"/>
                <a:ext cx="1975491" cy="0"/>
              </a:xfrm>
              <a:prstGeom prst="line">
                <a:avLst/>
              </a:prstGeom>
              <a:ln w="22225" cmpd="sng">
                <a:solidFill>
                  <a:schemeClr val="tx1">
                    <a:lumMod val="75000"/>
                    <a:lumOff val="25000"/>
                    <a:alpha val="83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直接连接符 52">
                <a:extLst>
                  <a:ext uri="{FF2B5EF4-FFF2-40B4-BE49-F238E27FC236}">
                    <a16:creationId xmlns:a16="http://schemas.microsoft.com/office/drawing/2014/main" id="{F57CF383-10FA-9CF3-6FDA-6ADC0CB5C2F4}"/>
                  </a:ext>
                </a:extLst>
              </p:cNvPr>
              <p:cNvCxnSpPr/>
              <p:nvPr/>
            </p:nvCxnSpPr>
            <p:spPr>
              <a:xfrm>
                <a:off x="5108254" y="1177442"/>
                <a:ext cx="1975491" cy="0"/>
              </a:xfrm>
              <a:prstGeom prst="line">
                <a:avLst/>
              </a:prstGeom>
              <a:ln w="28575" cmpd="sng">
                <a:solidFill>
                  <a:schemeClr val="tx1">
                    <a:lumMod val="75000"/>
                    <a:lumOff val="25000"/>
                    <a:alpha val="83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0" name="组合 47">
              <a:extLst>
                <a:ext uri="{FF2B5EF4-FFF2-40B4-BE49-F238E27FC236}">
                  <a16:creationId xmlns:a16="http://schemas.microsoft.com/office/drawing/2014/main" id="{094041BA-CD55-CE0F-E074-29E63E960C6A}"/>
                </a:ext>
              </a:extLst>
            </p:cNvPr>
            <p:cNvGrpSpPr/>
            <p:nvPr/>
          </p:nvGrpSpPr>
          <p:grpSpPr>
            <a:xfrm>
              <a:off x="5065729" y="5498131"/>
              <a:ext cx="2016626" cy="278698"/>
              <a:chOff x="7150100" y="4803775"/>
              <a:chExt cx="2317750" cy="668338"/>
            </a:xfrm>
          </p:grpSpPr>
          <p:sp>
            <p:nvSpPr>
              <p:cNvPr id="50" name="Freeform 31">
                <a:extLst>
                  <a:ext uri="{FF2B5EF4-FFF2-40B4-BE49-F238E27FC236}">
                    <a16:creationId xmlns:a16="http://schemas.microsoft.com/office/drawing/2014/main" id="{9BD0129F-C335-6442-EEEE-B71738A728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74025" y="4803775"/>
                <a:ext cx="466725" cy="533400"/>
              </a:xfrm>
              <a:custGeom>
                <a:avLst/>
                <a:gdLst>
                  <a:gd name="T0" fmla="*/ 60 w 124"/>
                  <a:gd name="T1" fmla="*/ 95 h 140"/>
                  <a:gd name="T2" fmla="*/ 41 w 124"/>
                  <a:gd name="T3" fmla="*/ 42 h 140"/>
                  <a:gd name="T4" fmla="*/ 84 w 124"/>
                  <a:gd name="T5" fmla="*/ 42 h 140"/>
                  <a:gd name="T6" fmla="*/ 65 w 124"/>
                  <a:gd name="T7" fmla="*/ 95 h 140"/>
                  <a:gd name="T8" fmla="*/ 124 w 124"/>
                  <a:gd name="T9" fmla="*/ 140 h 140"/>
                  <a:gd name="T10" fmla="*/ 62 w 124"/>
                  <a:gd name="T11" fmla="*/ 98 h 140"/>
                  <a:gd name="T12" fmla="*/ 0 w 124"/>
                  <a:gd name="T13" fmla="*/ 140 h 140"/>
                  <a:gd name="T14" fmla="*/ 60 w 124"/>
                  <a:gd name="T15" fmla="*/ 95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4" h="140">
                    <a:moveTo>
                      <a:pt x="60" y="95"/>
                    </a:moveTo>
                    <a:cubicBezTo>
                      <a:pt x="49" y="80"/>
                      <a:pt x="40" y="61"/>
                      <a:pt x="41" y="42"/>
                    </a:cubicBezTo>
                    <a:cubicBezTo>
                      <a:pt x="44" y="0"/>
                      <a:pt x="81" y="0"/>
                      <a:pt x="84" y="42"/>
                    </a:cubicBezTo>
                    <a:cubicBezTo>
                      <a:pt x="85" y="61"/>
                      <a:pt x="76" y="80"/>
                      <a:pt x="65" y="95"/>
                    </a:cubicBezTo>
                    <a:cubicBezTo>
                      <a:pt x="80" y="114"/>
                      <a:pt x="100" y="135"/>
                      <a:pt x="124" y="140"/>
                    </a:cubicBezTo>
                    <a:cubicBezTo>
                      <a:pt x="102" y="139"/>
                      <a:pt x="77" y="117"/>
                      <a:pt x="62" y="98"/>
                    </a:cubicBezTo>
                    <a:cubicBezTo>
                      <a:pt x="48" y="117"/>
                      <a:pt x="23" y="139"/>
                      <a:pt x="0" y="140"/>
                    </a:cubicBezTo>
                    <a:cubicBezTo>
                      <a:pt x="24" y="135"/>
                      <a:pt x="45" y="114"/>
                      <a:pt x="60" y="95"/>
                    </a:cubicBezTo>
                    <a:close/>
                  </a:path>
                </a:pathLst>
              </a:custGeom>
              <a:solidFill>
                <a:schemeClr val="tx1">
                  <a:alpha val="84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ea typeface="Adobe 仿宋 Std R" panose="02020400000000000000" pitchFamily="18" charset="-122"/>
                </a:endParaRPr>
              </a:p>
            </p:txBody>
          </p:sp>
          <p:sp>
            <p:nvSpPr>
              <p:cNvPr id="54" name="Freeform 32">
                <a:extLst>
                  <a:ext uri="{FF2B5EF4-FFF2-40B4-BE49-F238E27FC236}">
                    <a16:creationId xmlns:a16="http://schemas.microsoft.com/office/drawing/2014/main" id="{2EB52B94-7E83-93AC-FC49-FD6181711C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02675" y="5368925"/>
                <a:ext cx="765175" cy="22225"/>
              </a:xfrm>
              <a:custGeom>
                <a:avLst/>
                <a:gdLst>
                  <a:gd name="T0" fmla="*/ 101 w 203"/>
                  <a:gd name="T1" fmla="*/ 6 h 6"/>
                  <a:gd name="T2" fmla="*/ 0 w 203"/>
                  <a:gd name="T3" fmla="*/ 3 h 6"/>
                  <a:gd name="T4" fmla="*/ 101 w 203"/>
                  <a:gd name="T5" fmla="*/ 0 h 6"/>
                  <a:gd name="T6" fmla="*/ 203 w 203"/>
                  <a:gd name="T7" fmla="*/ 4 h 6"/>
                  <a:gd name="T8" fmla="*/ 101 w 203"/>
                  <a:gd name="T9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3" h="6">
                    <a:moveTo>
                      <a:pt x="101" y="6"/>
                    </a:moveTo>
                    <a:cubicBezTo>
                      <a:pt x="68" y="6"/>
                      <a:pt x="34" y="6"/>
                      <a:pt x="0" y="3"/>
                    </a:cubicBezTo>
                    <a:cubicBezTo>
                      <a:pt x="35" y="0"/>
                      <a:pt x="68" y="0"/>
                      <a:pt x="101" y="0"/>
                    </a:cubicBezTo>
                    <a:cubicBezTo>
                      <a:pt x="134" y="0"/>
                      <a:pt x="168" y="1"/>
                      <a:pt x="203" y="4"/>
                    </a:cubicBezTo>
                    <a:cubicBezTo>
                      <a:pt x="166" y="6"/>
                      <a:pt x="101" y="6"/>
                      <a:pt x="101" y="6"/>
                    </a:cubicBezTo>
                    <a:close/>
                  </a:path>
                </a:pathLst>
              </a:custGeom>
              <a:solidFill>
                <a:schemeClr val="tx1">
                  <a:alpha val="84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ea typeface="Adobe 仿宋 Std R" panose="02020400000000000000" pitchFamily="18" charset="-122"/>
                </a:endParaRPr>
              </a:p>
            </p:txBody>
          </p:sp>
          <p:sp>
            <p:nvSpPr>
              <p:cNvPr id="55" name="Freeform 33">
                <a:extLst>
                  <a:ext uri="{FF2B5EF4-FFF2-40B4-BE49-F238E27FC236}">
                    <a16:creationId xmlns:a16="http://schemas.microsoft.com/office/drawing/2014/main" id="{361F3098-B327-9528-8369-6A2D10E081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50100" y="5368925"/>
                <a:ext cx="765175" cy="22225"/>
              </a:xfrm>
              <a:custGeom>
                <a:avLst/>
                <a:gdLst>
                  <a:gd name="T0" fmla="*/ 102 w 203"/>
                  <a:gd name="T1" fmla="*/ 6 h 6"/>
                  <a:gd name="T2" fmla="*/ 203 w 203"/>
                  <a:gd name="T3" fmla="*/ 3 h 6"/>
                  <a:gd name="T4" fmla="*/ 102 w 203"/>
                  <a:gd name="T5" fmla="*/ 0 h 6"/>
                  <a:gd name="T6" fmla="*/ 0 w 203"/>
                  <a:gd name="T7" fmla="*/ 4 h 6"/>
                  <a:gd name="T8" fmla="*/ 102 w 203"/>
                  <a:gd name="T9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3" h="6">
                    <a:moveTo>
                      <a:pt x="102" y="6"/>
                    </a:moveTo>
                    <a:cubicBezTo>
                      <a:pt x="135" y="6"/>
                      <a:pt x="169" y="6"/>
                      <a:pt x="203" y="3"/>
                    </a:cubicBezTo>
                    <a:cubicBezTo>
                      <a:pt x="168" y="0"/>
                      <a:pt x="135" y="0"/>
                      <a:pt x="102" y="0"/>
                    </a:cubicBezTo>
                    <a:cubicBezTo>
                      <a:pt x="68" y="0"/>
                      <a:pt x="35" y="1"/>
                      <a:pt x="0" y="4"/>
                    </a:cubicBezTo>
                    <a:cubicBezTo>
                      <a:pt x="36" y="6"/>
                      <a:pt x="102" y="6"/>
                      <a:pt x="102" y="6"/>
                    </a:cubicBezTo>
                    <a:close/>
                  </a:path>
                </a:pathLst>
              </a:custGeom>
              <a:solidFill>
                <a:schemeClr val="tx1">
                  <a:alpha val="84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ea typeface="Adobe 仿宋 Std R" panose="02020400000000000000" pitchFamily="18" charset="-122"/>
                </a:endParaRPr>
              </a:p>
            </p:txBody>
          </p:sp>
          <p:sp>
            <p:nvSpPr>
              <p:cNvPr id="56" name="Freeform 34">
                <a:extLst>
                  <a:ext uri="{FF2B5EF4-FFF2-40B4-BE49-F238E27FC236}">
                    <a16:creationId xmlns:a16="http://schemas.microsoft.com/office/drawing/2014/main" id="{FAB29C1F-2DBC-1D9D-1E5D-AC38CE3F8E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62888" y="5092700"/>
                <a:ext cx="893763" cy="379413"/>
              </a:xfrm>
              <a:custGeom>
                <a:avLst/>
                <a:gdLst>
                  <a:gd name="T0" fmla="*/ 118 w 237"/>
                  <a:gd name="T1" fmla="*/ 61 h 99"/>
                  <a:gd name="T2" fmla="*/ 160 w 237"/>
                  <a:gd name="T3" fmla="*/ 86 h 99"/>
                  <a:gd name="T4" fmla="*/ 226 w 237"/>
                  <a:gd name="T5" fmla="*/ 28 h 99"/>
                  <a:gd name="T6" fmla="*/ 178 w 237"/>
                  <a:gd name="T7" fmla="*/ 10 h 99"/>
                  <a:gd name="T8" fmla="*/ 184 w 237"/>
                  <a:gd name="T9" fmla="*/ 64 h 99"/>
                  <a:gd name="T10" fmla="*/ 213 w 237"/>
                  <a:gd name="T11" fmla="*/ 52 h 99"/>
                  <a:gd name="T12" fmla="*/ 199 w 237"/>
                  <a:gd name="T13" fmla="*/ 29 h 99"/>
                  <a:gd name="T14" fmla="*/ 183 w 237"/>
                  <a:gd name="T15" fmla="*/ 44 h 99"/>
                  <a:gd name="T16" fmla="*/ 193 w 237"/>
                  <a:gd name="T17" fmla="*/ 32 h 99"/>
                  <a:gd name="T18" fmla="*/ 210 w 237"/>
                  <a:gd name="T19" fmla="*/ 51 h 99"/>
                  <a:gd name="T20" fmla="*/ 185 w 237"/>
                  <a:gd name="T21" fmla="*/ 61 h 99"/>
                  <a:gd name="T22" fmla="*/ 180 w 237"/>
                  <a:gd name="T23" fmla="*/ 13 h 99"/>
                  <a:gd name="T24" fmla="*/ 224 w 237"/>
                  <a:gd name="T25" fmla="*/ 33 h 99"/>
                  <a:gd name="T26" fmla="*/ 162 w 237"/>
                  <a:gd name="T27" fmla="*/ 84 h 99"/>
                  <a:gd name="T28" fmla="*/ 119 w 237"/>
                  <a:gd name="T29" fmla="*/ 54 h 99"/>
                  <a:gd name="T30" fmla="*/ 74 w 237"/>
                  <a:gd name="T31" fmla="*/ 84 h 99"/>
                  <a:gd name="T32" fmla="*/ 13 w 237"/>
                  <a:gd name="T33" fmla="*/ 33 h 99"/>
                  <a:gd name="T34" fmla="*/ 57 w 237"/>
                  <a:gd name="T35" fmla="*/ 13 h 99"/>
                  <a:gd name="T36" fmla="*/ 52 w 237"/>
                  <a:gd name="T37" fmla="*/ 61 h 99"/>
                  <a:gd name="T38" fmla="*/ 27 w 237"/>
                  <a:gd name="T39" fmla="*/ 51 h 99"/>
                  <a:gd name="T40" fmla="*/ 44 w 237"/>
                  <a:gd name="T41" fmla="*/ 32 h 99"/>
                  <a:gd name="T42" fmla="*/ 54 w 237"/>
                  <a:gd name="T43" fmla="*/ 44 h 99"/>
                  <a:gd name="T44" fmla="*/ 37 w 237"/>
                  <a:gd name="T45" fmla="*/ 29 h 99"/>
                  <a:gd name="T46" fmla="*/ 24 w 237"/>
                  <a:gd name="T47" fmla="*/ 52 h 99"/>
                  <a:gd name="T48" fmla="*/ 53 w 237"/>
                  <a:gd name="T49" fmla="*/ 64 h 99"/>
                  <a:gd name="T50" fmla="*/ 59 w 237"/>
                  <a:gd name="T51" fmla="*/ 10 h 99"/>
                  <a:gd name="T52" fmla="*/ 11 w 237"/>
                  <a:gd name="T53" fmla="*/ 28 h 99"/>
                  <a:gd name="T54" fmla="*/ 76 w 237"/>
                  <a:gd name="T55" fmla="*/ 86 h 99"/>
                  <a:gd name="T56" fmla="*/ 118 w 237"/>
                  <a:gd name="T57" fmla="*/ 61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37" h="99">
                    <a:moveTo>
                      <a:pt x="118" y="61"/>
                    </a:moveTo>
                    <a:cubicBezTo>
                      <a:pt x="129" y="73"/>
                      <a:pt x="144" y="82"/>
                      <a:pt x="160" y="86"/>
                    </a:cubicBezTo>
                    <a:cubicBezTo>
                      <a:pt x="216" y="99"/>
                      <a:pt x="237" y="56"/>
                      <a:pt x="226" y="28"/>
                    </a:cubicBezTo>
                    <a:cubicBezTo>
                      <a:pt x="219" y="8"/>
                      <a:pt x="196" y="0"/>
                      <a:pt x="178" y="10"/>
                    </a:cubicBezTo>
                    <a:cubicBezTo>
                      <a:pt x="157" y="22"/>
                      <a:pt x="160" y="56"/>
                      <a:pt x="184" y="64"/>
                    </a:cubicBezTo>
                    <a:cubicBezTo>
                      <a:pt x="194" y="68"/>
                      <a:pt x="208" y="65"/>
                      <a:pt x="213" y="52"/>
                    </a:cubicBezTo>
                    <a:cubicBezTo>
                      <a:pt x="216" y="42"/>
                      <a:pt x="209" y="31"/>
                      <a:pt x="199" y="29"/>
                    </a:cubicBezTo>
                    <a:cubicBezTo>
                      <a:pt x="190" y="27"/>
                      <a:pt x="181" y="34"/>
                      <a:pt x="183" y="44"/>
                    </a:cubicBezTo>
                    <a:cubicBezTo>
                      <a:pt x="183" y="41"/>
                      <a:pt x="185" y="33"/>
                      <a:pt x="193" y="32"/>
                    </a:cubicBezTo>
                    <a:cubicBezTo>
                      <a:pt x="204" y="30"/>
                      <a:pt x="213" y="42"/>
                      <a:pt x="210" y="51"/>
                    </a:cubicBezTo>
                    <a:cubicBezTo>
                      <a:pt x="207" y="63"/>
                      <a:pt x="194" y="64"/>
                      <a:pt x="185" y="61"/>
                    </a:cubicBezTo>
                    <a:cubicBezTo>
                      <a:pt x="164" y="53"/>
                      <a:pt x="161" y="24"/>
                      <a:pt x="180" y="13"/>
                    </a:cubicBezTo>
                    <a:cubicBezTo>
                      <a:pt x="197" y="3"/>
                      <a:pt x="219" y="13"/>
                      <a:pt x="224" y="33"/>
                    </a:cubicBezTo>
                    <a:cubicBezTo>
                      <a:pt x="231" y="59"/>
                      <a:pt x="212" y="96"/>
                      <a:pt x="162" y="84"/>
                    </a:cubicBezTo>
                    <a:cubicBezTo>
                      <a:pt x="146" y="80"/>
                      <a:pt x="127" y="69"/>
                      <a:pt x="119" y="54"/>
                    </a:cubicBezTo>
                    <a:cubicBezTo>
                      <a:pt x="109" y="69"/>
                      <a:pt x="92" y="80"/>
                      <a:pt x="74" y="84"/>
                    </a:cubicBezTo>
                    <a:cubicBezTo>
                      <a:pt x="25" y="96"/>
                      <a:pt x="6" y="59"/>
                      <a:pt x="13" y="33"/>
                    </a:cubicBezTo>
                    <a:cubicBezTo>
                      <a:pt x="18" y="13"/>
                      <a:pt x="40" y="3"/>
                      <a:pt x="57" y="13"/>
                    </a:cubicBezTo>
                    <a:cubicBezTo>
                      <a:pt x="75" y="24"/>
                      <a:pt x="73" y="53"/>
                      <a:pt x="52" y="61"/>
                    </a:cubicBezTo>
                    <a:cubicBezTo>
                      <a:pt x="43" y="64"/>
                      <a:pt x="30" y="63"/>
                      <a:pt x="27" y="51"/>
                    </a:cubicBezTo>
                    <a:cubicBezTo>
                      <a:pt x="24" y="42"/>
                      <a:pt x="33" y="30"/>
                      <a:pt x="44" y="32"/>
                    </a:cubicBezTo>
                    <a:cubicBezTo>
                      <a:pt x="52" y="33"/>
                      <a:pt x="54" y="41"/>
                      <a:pt x="54" y="44"/>
                    </a:cubicBezTo>
                    <a:cubicBezTo>
                      <a:pt x="56" y="34"/>
                      <a:pt x="47" y="27"/>
                      <a:pt x="37" y="29"/>
                    </a:cubicBezTo>
                    <a:cubicBezTo>
                      <a:pt x="28" y="31"/>
                      <a:pt x="21" y="42"/>
                      <a:pt x="24" y="52"/>
                    </a:cubicBezTo>
                    <a:cubicBezTo>
                      <a:pt x="29" y="65"/>
                      <a:pt x="43" y="68"/>
                      <a:pt x="53" y="64"/>
                    </a:cubicBezTo>
                    <a:cubicBezTo>
                      <a:pt x="77" y="56"/>
                      <a:pt x="80" y="22"/>
                      <a:pt x="59" y="10"/>
                    </a:cubicBezTo>
                    <a:cubicBezTo>
                      <a:pt x="41" y="0"/>
                      <a:pt x="18" y="8"/>
                      <a:pt x="11" y="28"/>
                    </a:cubicBezTo>
                    <a:cubicBezTo>
                      <a:pt x="0" y="56"/>
                      <a:pt x="21" y="99"/>
                      <a:pt x="76" y="86"/>
                    </a:cubicBezTo>
                    <a:cubicBezTo>
                      <a:pt x="92" y="82"/>
                      <a:pt x="108" y="73"/>
                      <a:pt x="118" y="61"/>
                    </a:cubicBezTo>
                    <a:close/>
                  </a:path>
                </a:pathLst>
              </a:custGeom>
              <a:solidFill>
                <a:schemeClr val="tx1">
                  <a:alpha val="84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ea typeface="Adobe 仿宋 Std R" panose="02020400000000000000" pitchFamily="18" charset="-122"/>
                </a:endParaRPr>
              </a:p>
            </p:txBody>
          </p:sp>
        </p:grpSp>
        <p:sp>
          <p:nvSpPr>
            <p:cNvPr id="42" name="文本框 48">
              <a:extLst>
                <a:ext uri="{FF2B5EF4-FFF2-40B4-BE49-F238E27FC236}">
                  <a16:creationId xmlns:a16="http://schemas.microsoft.com/office/drawing/2014/main" id="{9DBB0B09-DC03-D516-6EEA-841EE8D2DD7D}"/>
                </a:ext>
              </a:extLst>
            </p:cNvPr>
            <p:cNvSpPr txBox="1"/>
            <p:nvPr/>
          </p:nvSpPr>
          <p:spPr>
            <a:xfrm>
              <a:off x="4657049" y="5776095"/>
              <a:ext cx="291158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zh-TW" sz="1600" b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第</a:t>
              </a:r>
              <a:r>
                <a:rPr lang="en-US" altLang="zh-TW" sz="1600" b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</a:rPr>
                <a:t>114407</a:t>
              </a:r>
              <a:r>
                <a:rPr lang="zh-TW" altLang="zh-TW" sz="1600" b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組</a:t>
              </a:r>
              <a:endParaRPr lang="zh-CN" altLang="en-US" sz="1400" b="1" dirty="0">
                <a:latin typeface="Adobe 仿宋 Std R" panose="02020400000000000000" pitchFamily="18" charset="-122"/>
                <a:ea typeface="Adobe 仿宋 Std R" panose="02020400000000000000" pitchFamily="18" charset="-122"/>
                <a:sym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21625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DB261B-751F-8F61-08FF-3073835DD8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4CA06977-5A03-C6AF-A8C9-D25169487140}"/>
              </a:ext>
            </a:extLst>
          </p:cNvPr>
          <p:cNvGrpSpPr/>
          <p:nvPr/>
        </p:nvGrpSpPr>
        <p:grpSpPr>
          <a:xfrm>
            <a:off x="4479812" y="1825186"/>
            <a:ext cx="3232375" cy="3207627"/>
            <a:chOff x="4985288" y="1224585"/>
            <a:chExt cx="2546888" cy="2527388"/>
          </a:xfrm>
        </p:grpSpPr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70ED7B8F-4AAB-3565-756F-5BFB72B0CCA5}"/>
                </a:ext>
              </a:extLst>
            </p:cNvPr>
            <p:cNvSpPr/>
            <p:nvPr/>
          </p:nvSpPr>
          <p:spPr>
            <a:xfrm>
              <a:off x="5012590" y="1224585"/>
              <a:ext cx="2433780" cy="2433781"/>
            </a:xfrm>
            <a:prstGeom prst="ellipse">
              <a:avLst/>
            </a:prstGeom>
            <a:solidFill>
              <a:schemeClr val="tx1">
                <a:alpha val="3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Adobe 仿宋 Std R" panose="02020400000000000000" pitchFamily="18" charset="-122"/>
              </a:endParaRPr>
            </a:p>
          </p:txBody>
        </p:sp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34AA6BD8-74CD-B3E9-4441-AA6027725B4A}"/>
                </a:ext>
              </a:extLst>
            </p:cNvPr>
            <p:cNvSpPr/>
            <p:nvPr/>
          </p:nvSpPr>
          <p:spPr>
            <a:xfrm>
              <a:off x="5098396" y="1265539"/>
              <a:ext cx="2433780" cy="2433781"/>
            </a:xfrm>
            <a:prstGeom prst="ellipse">
              <a:avLst/>
            </a:prstGeom>
            <a:solidFill>
              <a:schemeClr val="tx1">
                <a:alpha val="4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Adobe 仿宋 Std R" panose="02020400000000000000" pitchFamily="18" charset="-122"/>
              </a:endParaRPr>
            </a:p>
          </p:txBody>
        </p:sp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057CCD6C-6D1B-07EE-7029-C988BF2B1173}"/>
                </a:ext>
              </a:extLst>
            </p:cNvPr>
            <p:cNvSpPr/>
            <p:nvPr/>
          </p:nvSpPr>
          <p:spPr>
            <a:xfrm>
              <a:off x="4985288" y="1318192"/>
              <a:ext cx="2433780" cy="2433781"/>
            </a:xfrm>
            <a:prstGeom prst="ellipse">
              <a:avLst/>
            </a:prstGeom>
            <a:solidFill>
              <a:schemeClr val="tx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Adobe 仿宋 Std R" panose="02020400000000000000" pitchFamily="18" charset="-122"/>
              </a:endParaRPr>
            </a:p>
          </p:txBody>
        </p:sp>
      </p:grpSp>
      <p:sp>
        <p:nvSpPr>
          <p:cNvPr id="9" name="文本框 8">
            <a:extLst>
              <a:ext uri="{FF2B5EF4-FFF2-40B4-BE49-F238E27FC236}">
                <a16:creationId xmlns:a16="http://schemas.microsoft.com/office/drawing/2014/main" id="{8B8F04B5-CBEC-9CF3-FCB8-23778E288148}"/>
              </a:ext>
            </a:extLst>
          </p:cNvPr>
          <p:cNvSpPr txBox="1"/>
          <p:nvPr/>
        </p:nvSpPr>
        <p:spPr>
          <a:xfrm>
            <a:off x="3328765" y="2662424"/>
            <a:ext cx="549055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4800" b="1">
                <a:solidFill>
                  <a:schemeClr val="bg1"/>
                </a:solidFill>
                <a:latin typeface="Adobe Devanagari" panose="02040503050201020203" pitchFamily="18" charset="0"/>
                <a:ea typeface="张海山锐线体简" panose="02000000000000000000" pitchFamily="2" charset="-122"/>
              </a:defRPr>
            </a:lvl1pPr>
          </a:lstStyle>
          <a:p>
            <a:r>
              <a:rPr lang="en-US" altLang="zh-TW" sz="4000" dirty="0"/>
              <a:t>07</a:t>
            </a:r>
          </a:p>
          <a:p>
            <a:r>
              <a:rPr lang="zh-TW" altLang="en-US" sz="4000" dirty="0"/>
              <a:t>問題回覆</a:t>
            </a:r>
            <a:endParaRPr lang="en-US" altLang="zh-CN" sz="4000" dirty="0"/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330CF98A-5786-30FD-0066-6F66DF01161A}"/>
              </a:ext>
            </a:extLst>
          </p:cNvPr>
          <p:cNvCxnSpPr/>
          <p:nvPr/>
        </p:nvCxnSpPr>
        <p:spPr>
          <a:xfrm>
            <a:off x="7997125" y="3429000"/>
            <a:ext cx="3704095" cy="0"/>
          </a:xfrm>
          <a:prstGeom prst="line">
            <a:avLst/>
          </a:prstGeom>
          <a:ln w="22225">
            <a:solidFill>
              <a:schemeClr val="tx1">
                <a:lumMod val="85000"/>
                <a:lumOff val="15000"/>
              </a:schemeClr>
            </a:solidFill>
            <a:prstDash val="sysDot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D5AD31D6-92AA-13E1-069D-9CE2B783DD68}"/>
              </a:ext>
            </a:extLst>
          </p:cNvPr>
          <p:cNvCxnSpPr/>
          <p:nvPr/>
        </p:nvCxnSpPr>
        <p:spPr>
          <a:xfrm flipH="1">
            <a:off x="446868" y="3426101"/>
            <a:ext cx="3704095" cy="0"/>
          </a:xfrm>
          <a:prstGeom prst="line">
            <a:avLst/>
          </a:prstGeom>
          <a:ln w="22225">
            <a:solidFill>
              <a:schemeClr val="tx1">
                <a:lumMod val="85000"/>
                <a:lumOff val="15000"/>
              </a:schemeClr>
            </a:solidFill>
            <a:prstDash val="sysDot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>
            <a:extLst>
              <a:ext uri="{FF2B5EF4-FFF2-40B4-BE49-F238E27FC236}">
                <a16:creationId xmlns:a16="http://schemas.microsoft.com/office/drawing/2014/main" id="{3F5F30C2-DE58-9A2D-2D38-B6BB323BAD6F}"/>
              </a:ext>
            </a:extLst>
          </p:cNvPr>
          <p:cNvSpPr/>
          <p:nvPr/>
        </p:nvSpPr>
        <p:spPr>
          <a:xfrm>
            <a:off x="98156" y="96112"/>
            <a:ext cx="11995688" cy="6661149"/>
          </a:xfrm>
          <a:prstGeom prst="rect">
            <a:avLst/>
          </a:prstGeom>
          <a:noFill/>
          <a:ln w="63500" cmpd="thickThin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Adobe 仿宋 Std R" panose="02020400000000000000" pitchFamily="18" charset="-122"/>
            </a:endParaRPr>
          </a:p>
        </p:txBody>
      </p:sp>
      <p:grpSp>
        <p:nvGrpSpPr>
          <p:cNvPr id="27" name="群組 26">
            <a:extLst>
              <a:ext uri="{FF2B5EF4-FFF2-40B4-BE49-F238E27FC236}">
                <a16:creationId xmlns:a16="http://schemas.microsoft.com/office/drawing/2014/main" id="{7B637F85-5E14-6A53-A7AF-D3596620AFBC}"/>
              </a:ext>
            </a:extLst>
          </p:cNvPr>
          <p:cNvGrpSpPr/>
          <p:nvPr/>
        </p:nvGrpSpPr>
        <p:grpSpPr>
          <a:xfrm>
            <a:off x="4257796" y="584262"/>
            <a:ext cx="3632495" cy="683403"/>
            <a:chOff x="4257796" y="584262"/>
            <a:chExt cx="3632495" cy="683403"/>
          </a:xfrm>
        </p:grpSpPr>
        <p:sp>
          <p:nvSpPr>
            <p:cNvPr id="28" name="Freeform 5">
              <a:extLst>
                <a:ext uri="{FF2B5EF4-FFF2-40B4-BE49-F238E27FC236}">
                  <a16:creationId xmlns:a16="http://schemas.microsoft.com/office/drawing/2014/main" id="{02C20180-0022-59C3-6262-00D965EA77C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45242" y="584262"/>
              <a:ext cx="2016548" cy="234968"/>
            </a:xfrm>
            <a:custGeom>
              <a:avLst/>
              <a:gdLst>
                <a:gd name="T0" fmla="*/ 826 w 1255"/>
                <a:gd name="T1" fmla="*/ 94 h 234"/>
                <a:gd name="T2" fmla="*/ 1051 w 1255"/>
                <a:gd name="T3" fmla="*/ 107 h 234"/>
                <a:gd name="T4" fmla="*/ 1093 w 1255"/>
                <a:gd name="T5" fmla="*/ 107 h 234"/>
                <a:gd name="T6" fmla="*/ 1151 w 1255"/>
                <a:gd name="T7" fmla="*/ 87 h 234"/>
                <a:gd name="T8" fmla="*/ 1225 w 1255"/>
                <a:gd name="T9" fmla="*/ 118 h 234"/>
                <a:gd name="T10" fmla="*/ 1206 w 1255"/>
                <a:gd name="T11" fmla="*/ 139 h 234"/>
                <a:gd name="T12" fmla="*/ 1185 w 1255"/>
                <a:gd name="T13" fmla="*/ 102 h 234"/>
                <a:gd name="T14" fmla="*/ 1171 w 1255"/>
                <a:gd name="T15" fmla="*/ 112 h 234"/>
                <a:gd name="T16" fmla="*/ 1137 w 1255"/>
                <a:gd name="T17" fmla="*/ 119 h 234"/>
                <a:gd name="T18" fmla="*/ 1109 w 1255"/>
                <a:gd name="T19" fmla="*/ 119 h 234"/>
                <a:gd name="T20" fmla="*/ 1062 w 1255"/>
                <a:gd name="T21" fmla="*/ 116 h 234"/>
                <a:gd name="T22" fmla="*/ 841 w 1255"/>
                <a:gd name="T23" fmla="*/ 112 h 234"/>
                <a:gd name="T24" fmla="*/ 782 w 1255"/>
                <a:gd name="T25" fmla="*/ 117 h 234"/>
                <a:gd name="T26" fmla="*/ 756 w 1255"/>
                <a:gd name="T27" fmla="*/ 111 h 234"/>
                <a:gd name="T28" fmla="*/ 737 w 1255"/>
                <a:gd name="T29" fmla="*/ 118 h 234"/>
                <a:gd name="T30" fmla="*/ 717 w 1255"/>
                <a:gd name="T31" fmla="*/ 157 h 234"/>
                <a:gd name="T32" fmla="*/ 762 w 1255"/>
                <a:gd name="T33" fmla="*/ 99 h 234"/>
                <a:gd name="T34" fmla="*/ 772 w 1255"/>
                <a:gd name="T35" fmla="*/ 97 h 234"/>
                <a:gd name="T36" fmla="*/ 104 w 1255"/>
                <a:gd name="T37" fmla="*/ 87 h 234"/>
                <a:gd name="T38" fmla="*/ 30 w 1255"/>
                <a:gd name="T39" fmla="*/ 118 h 234"/>
                <a:gd name="T40" fmla="*/ 49 w 1255"/>
                <a:gd name="T41" fmla="*/ 139 h 234"/>
                <a:gd name="T42" fmla="*/ 71 w 1255"/>
                <a:gd name="T43" fmla="*/ 102 h 234"/>
                <a:gd name="T44" fmla="*/ 85 w 1255"/>
                <a:gd name="T45" fmla="*/ 112 h 234"/>
                <a:gd name="T46" fmla="*/ 118 w 1255"/>
                <a:gd name="T47" fmla="*/ 119 h 234"/>
                <a:gd name="T48" fmla="*/ 147 w 1255"/>
                <a:gd name="T49" fmla="*/ 119 h 234"/>
                <a:gd name="T50" fmla="*/ 193 w 1255"/>
                <a:gd name="T51" fmla="*/ 116 h 234"/>
                <a:gd name="T52" fmla="*/ 414 w 1255"/>
                <a:gd name="T53" fmla="*/ 112 h 234"/>
                <a:gd name="T54" fmla="*/ 474 w 1255"/>
                <a:gd name="T55" fmla="*/ 117 h 234"/>
                <a:gd name="T56" fmla="*/ 499 w 1255"/>
                <a:gd name="T57" fmla="*/ 111 h 234"/>
                <a:gd name="T58" fmla="*/ 518 w 1255"/>
                <a:gd name="T59" fmla="*/ 118 h 234"/>
                <a:gd name="T60" fmla="*/ 538 w 1255"/>
                <a:gd name="T61" fmla="*/ 157 h 234"/>
                <a:gd name="T62" fmla="*/ 494 w 1255"/>
                <a:gd name="T63" fmla="*/ 99 h 234"/>
                <a:gd name="T64" fmla="*/ 483 w 1255"/>
                <a:gd name="T65" fmla="*/ 97 h 234"/>
                <a:gd name="T66" fmla="*/ 445 w 1255"/>
                <a:gd name="T67" fmla="*/ 107 h 234"/>
                <a:gd name="T68" fmla="*/ 223 w 1255"/>
                <a:gd name="T69" fmla="*/ 107 h 234"/>
                <a:gd name="T70" fmla="*/ 178 w 1255"/>
                <a:gd name="T71" fmla="*/ 98 h 234"/>
                <a:gd name="T72" fmla="*/ 138 w 1255"/>
                <a:gd name="T73" fmla="*/ 105 h 234"/>
                <a:gd name="T74" fmla="*/ 616 w 1255"/>
                <a:gd name="T75" fmla="*/ 218 h 234"/>
                <a:gd name="T76" fmla="*/ 634 w 1255"/>
                <a:gd name="T77" fmla="*/ 202 h 234"/>
                <a:gd name="T78" fmla="*/ 635 w 1255"/>
                <a:gd name="T79" fmla="*/ 23 h 234"/>
                <a:gd name="T80" fmla="*/ 586 w 1255"/>
                <a:gd name="T81" fmla="*/ 94 h 234"/>
                <a:gd name="T82" fmla="*/ 651 w 1255"/>
                <a:gd name="T83" fmla="*/ 117 h 234"/>
                <a:gd name="T84" fmla="*/ 697 w 1255"/>
                <a:gd name="T85" fmla="*/ 69 h 234"/>
                <a:gd name="T86" fmla="*/ 710 w 1255"/>
                <a:gd name="T87" fmla="*/ 63 h 234"/>
                <a:gd name="T88" fmla="*/ 628 w 1255"/>
                <a:gd name="T89" fmla="*/ 1 h 234"/>
                <a:gd name="T90" fmla="*/ 545 w 1255"/>
                <a:gd name="T91" fmla="*/ 63 h 234"/>
                <a:gd name="T92" fmla="*/ 559 w 1255"/>
                <a:gd name="T93" fmla="*/ 69 h 234"/>
                <a:gd name="T94" fmla="*/ 611 w 1255"/>
                <a:gd name="T95" fmla="*/ 73 h 234"/>
                <a:gd name="T96" fmla="*/ 628 w 1255"/>
                <a:gd name="T97" fmla="*/ 121 h 234"/>
                <a:gd name="T98" fmla="*/ 557 w 1255"/>
                <a:gd name="T99" fmla="*/ 121 h 234"/>
                <a:gd name="T100" fmla="*/ 579 w 1255"/>
                <a:gd name="T101" fmla="*/ 116 h 234"/>
                <a:gd name="T102" fmla="*/ 568 w 1255"/>
                <a:gd name="T103" fmla="*/ 139 h 234"/>
                <a:gd name="T104" fmla="*/ 570 w 1255"/>
                <a:gd name="T105" fmla="*/ 159 h 234"/>
                <a:gd name="T106" fmla="*/ 604 w 1255"/>
                <a:gd name="T107" fmla="*/ 187 h 234"/>
                <a:gd name="T108" fmla="*/ 557 w 1255"/>
                <a:gd name="T109" fmla="*/ 131 h 234"/>
                <a:gd name="T110" fmla="*/ 703 w 1255"/>
                <a:gd name="T111" fmla="*/ 103 h 234"/>
                <a:gd name="T112" fmla="*/ 675 w 1255"/>
                <a:gd name="T113" fmla="*/ 107 h 234"/>
                <a:gd name="T114" fmla="*/ 693 w 1255"/>
                <a:gd name="T115" fmla="*/ 145 h 234"/>
                <a:gd name="T116" fmla="*/ 677 w 1255"/>
                <a:gd name="T117" fmla="*/ 151 h 234"/>
                <a:gd name="T118" fmla="*/ 651 w 1255"/>
                <a:gd name="T119" fmla="*/ 175 h 234"/>
                <a:gd name="T120" fmla="*/ 686 w 1255"/>
                <a:gd name="T121" fmla="*/ 181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255" h="234">
                  <a:moveTo>
                    <a:pt x="791" y="101"/>
                  </a:moveTo>
                  <a:cubicBezTo>
                    <a:pt x="793" y="103"/>
                    <a:pt x="794" y="105"/>
                    <a:pt x="795" y="107"/>
                  </a:cubicBezTo>
                  <a:cubicBezTo>
                    <a:pt x="810" y="107"/>
                    <a:pt x="810" y="107"/>
                    <a:pt x="810" y="107"/>
                  </a:cubicBezTo>
                  <a:cubicBezTo>
                    <a:pt x="810" y="107"/>
                    <a:pt x="810" y="106"/>
                    <a:pt x="811" y="105"/>
                  </a:cubicBezTo>
                  <a:cubicBezTo>
                    <a:pt x="812" y="99"/>
                    <a:pt x="819" y="94"/>
                    <a:pt x="826" y="94"/>
                  </a:cubicBezTo>
                  <a:cubicBezTo>
                    <a:pt x="833" y="94"/>
                    <a:pt x="839" y="99"/>
                    <a:pt x="841" y="105"/>
                  </a:cubicBezTo>
                  <a:cubicBezTo>
                    <a:pt x="841" y="106"/>
                    <a:pt x="841" y="107"/>
                    <a:pt x="841" y="107"/>
                  </a:cubicBezTo>
                  <a:cubicBezTo>
                    <a:pt x="1032" y="107"/>
                    <a:pt x="1032" y="107"/>
                    <a:pt x="1032" y="107"/>
                  </a:cubicBezTo>
                  <a:cubicBezTo>
                    <a:pt x="1033" y="103"/>
                    <a:pt x="1037" y="100"/>
                    <a:pt x="1042" y="100"/>
                  </a:cubicBezTo>
                  <a:cubicBezTo>
                    <a:pt x="1046" y="100"/>
                    <a:pt x="1050" y="103"/>
                    <a:pt x="1051" y="107"/>
                  </a:cubicBezTo>
                  <a:cubicBezTo>
                    <a:pt x="1052" y="107"/>
                    <a:pt x="1052" y="107"/>
                    <a:pt x="1052" y="107"/>
                  </a:cubicBezTo>
                  <a:cubicBezTo>
                    <a:pt x="1055" y="106"/>
                    <a:pt x="1059" y="104"/>
                    <a:pt x="1062" y="103"/>
                  </a:cubicBezTo>
                  <a:cubicBezTo>
                    <a:pt x="1067" y="100"/>
                    <a:pt x="1072" y="98"/>
                    <a:pt x="1078" y="98"/>
                  </a:cubicBezTo>
                  <a:cubicBezTo>
                    <a:pt x="1082" y="98"/>
                    <a:pt x="1086" y="99"/>
                    <a:pt x="1089" y="102"/>
                  </a:cubicBezTo>
                  <a:cubicBezTo>
                    <a:pt x="1091" y="103"/>
                    <a:pt x="1092" y="105"/>
                    <a:pt x="1093" y="107"/>
                  </a:cubicBezTo>
                  <a:cubicBezTo>
                    <a:pt x="1099" y="107"/>
                    <a:pt x="1099" y="107"/>
                    <a:pt x="1099" y="107"/>
                  </a:cubicBezTo>
                  <a:cubicBezTo>
                    <a:pt x="1100" y="103"/>
                    <a:pt x="1104" y="100"/>
                    <a:pt x="1109" y="100"/>
                  </a:cubicBezTo>
                  <a:cubicBezTo>
                    <a:pt x="1112" y="100"/>
                    <a:pt x="1116" y="102"/>
                    <a:pt x="1117" y="105"/>
                  </a:cubicBezTo>
                  <a:cubicBezTo>
                    <a:pt x="1121" y="101"/>
                    <a:pt x="1125" y="97"/>
                    <a:pt x="1129" y="94"/>
                  </a:cubicBezTo>
                  <a:cubicBezTo>
                    <a:pt x="1136" y="90"/>
                    <a:pt x="1143" y="87"/>
                    <a:pt x="1151" y="87"/>
                  </a:cubicBezTo>
                  <a:cubicBezTo>
                    <a:pt x="1169" y="87"/>
                    <a:pt x="1183" y="100"/>
                    <a:pt x="1199" y="106"/>
                  </a:cubicBezTo>
                  <a:cubicBezTo>
                    <a:pt x="1209" y="109"/>
                    <a:pt x="1219" y="110"/>
                    <a:pt x="1228" y="108"/>
                  </a:cubicBezTo>
                  <a:cubicBezTo>
                    <a:pt x="1238" y="107"/>
                    <a:pt x="1248" y="103"/>
                    <a:pt x="1255" y="96"/>
                  </a:cubicBezTo>
                  <a:cubicBezTo>
                    <a:pt x="1253" y="105"/>
                    <a:pt x="1247" y="113"/>
                    <a:pt x="1239" y="117"/>
                  </a:cubicBezTo>
                  <a:cubicBezTo>
                    <a:pt x="1234" y="118"/>
                    <a:pt x="1230" y="119"/>
                    <a:pt x="1225" y="118"/>
                  </a:cubicBezTo>
                  <a:cubicBezTo>
                    <a:pt x="1219" y="117"/>
                    <a:pt x="1214" y="114"/>
                    <a:pt x="1208" y="112"/>
                  </a:cubicBezTo>
                  <a:cubicBezTo>
                    <a:pt x="1208" y="112"/>
                    <a:pt x="1208" y="112"/>
                    <a:pt x="1208" y="112"/>
                  </a:cubicBezTo>
                  <a:cubicBezTo>
                    <a:pt x="1210" y="114"/>
                    <a:pt x="1212" y="117"/>
                    <a:pt x="1214" y="119"/>
                  </a:cubicBezTo>
                  <a:cubicBezTo>
                    <a:pt x="1216" y="122"/>
                    <a:pt x="1218" y="125"/>
                    <a:pt x="1218" y="128"/>
                  </a:cubicBezTo>
                  <a:cubicBezTo>
                    <a:pt x="1219" y="136"/>
                    <a:pt x="1212" y="141"/>
                    <a:pt x="1206" y="139"/>
                  </a:cubicBezTo>
                  <a:cubicBezTo>
                    <a:pt x="1203" y="138"/>
                    <a:pt x="1201" y="135"/>
                    <a:pt x="1200" y="133"/>
                  </a:cubicBezTo>
                  <a:cubicBezTo>
                    <a:pt x="1199" y="130"/>
                    <a:pt x="1198" y="126"/>
                    <a:pt x="1197" y="123"/>
                  </a:cubicBezTo>
                  <a:cubicBezTo>
                    <a:pt x="1196" y="120"/>
                    <a:pt x="1196" y="117"/>
                    <a:pt x="1194" y="114"/>
                  </a:cubicBezTo>
                  <a:cubicBezTo>
                    <a:pt x="1192" y="109"/>
                    <a:pt x="1189" y="105"/>
                    <a:pt x="1185" y="102"/>
                  </a:cubicBezTo>
                  <a:cubicBezTo>
                    <a:pt x="1185" y="102"/>
                    <a:pt x="1185" y="102"/>
                    <a:pt x="1185" y="102"/>
                  </a:cubicBezTo>
                  <a:cubicBezTo>
                    <a:pt x="1186" y="105"/>
                    <a:pt x="1187" y="107"/>
                    <a:pt x="1187" y="110"/>
                  </a:cubicBezTo>
                  <a:cubicBezTo>
                    <a:pt x="1188" y="113"/>
                    <a:pt x="1188" y="116"/>
                    <a:pt x="1187" y="119"/>
                  </a:cubicBezTo>
                  <a:cubicBezTo>
                    <a:pt x="1187" y="122"/>
                    <a:pt x="1185" y="124"/>
                    <a:pt x="1183" y="125"/>
                  </a:cubicBezTo>
                  <a:cubicBezTo>
                    <a:pt x="1180" y="126"/>
                    <a:pt x="1176" y="124"/>
                    <a:pt x="1174" y="122"/>
                  </a:cubicBezTo>
                  <a:cubicBezTo>
                    <a:pt x="1171" y="120"/>
                    <a:pt x="1171" y="116"/>
                    <a:pt x="1171" y="112"/>
                  </a:cubicBezTo>
                  <a:cubicBezTo>
                    <a:pt x="1170" y="108"/>
                    <a:pt x="1170" y="104"/>
                    <a:pt x="1169" y="101"/>
                  </a:cubicBezTo>
                  <a:cubicBezTo>
                    <a:pt x="1165" y="92"/>
                    <a:pt x="1152" y="91"/>
                    <a:pt x="1144" y="94"/>
                  </a:cubicBezTo>
                  <a:cubicBezTo>
                    <a:pt x="1144" y="95"/>
                    <a:pt x="1144" y="95"/>
                    <a:pt x="1144" y="95"/>
                  </a:cubicBezTo>
                  <a:cubicBezTo>
                    <a:pt x="1150" y="97"/>
                    <a:pt x="1157" y="102"/>
                    <a:pt x="1159" y="108"/>
                  </a:cubicBezTo>
                  <a:cubicBezTo>
                    <a:pt x="1163" y="121"/>
                    <a:pt x="1151" y="129"/>
                    <a:pt x="1137" y="119"/>
                  </a:cubicBezTo>
                  <a:cubicBezTo>
                    <a:pt x="1134" y="117"/>
                    <a:pt x="1130" y="115"/>
                    <a:pt x="1127" y="113"/>
                  </a:cubicBezTo>
                  <a:cubicBezTo>
                    <a:pt x="1125" y="112"/>
                    <a:pt x="1122" y="111"/>
                    <a:pt x="1119" y="111"/>
                  </a:cubicBezTo>
                  <a:cubicBezTo>
                    <a:pt x="1119" y="111"/>
                    <a:pt x="1119" y="110"/>
                    <a:pt x="1118" y="111"/>
                  </a:cubicBezTo>
                  <a:cubicBezTo>
                    <a:pt x="1118" y="112"/>
                    <a:pt x="1118" y="112"/>
                    <a:pt x="1118" y="112"/>
                  </a:cubicBezTo>
                  <a:cubicBezTo>
                    <a:pt x="1117" y="116"/>
                    <a:pt x="1113" y="119"/>
                    <a:pt x="1109" y="119"/>
                  </a:cubicBezTo>
                  <a:cubicBezTo>
                    <a:pt x="1104" y="119"/>
                    <a:pt x="1100" y="116"/>
                    <a:pt x="1099" y="112"/>
                  </a:cubicBezTo>
                  <a:cubicBezTo>
                    <a:pt x="1093" y="112"/>
                    <a:pt x="1093" y="112"/>
                    <a:pt x="1093" y="112"/>
                  </a:cubicBezTo>
                  <a:cubicBezTo>
                    <a:pt x="1092" y="114"/>
                    <a:pt x="1091" y="116"/>
                    <a:pt x="1089" y="117"/>
                  </a:cubicBezTo>
                  <a:cubicBezTo>
                    <a:pt x="1086" y="120"/>
                    <a:pt x="1082" y="121"/>
                    <a:pt x="1078" y="121"/>
                  </a:cubicBezTo>
                  <a:cubicBezTo>
                    <a:pt x="1072" y="121"/>
                    <a:pt x="1067" y="118"/>
                    <a:pt x="1062" y="116"/>
                  </a:cubicBezTo>
                  <a:cubicBezTo>
                    <a:pt x="1059" y="115"/>
                    <a:pt x="1055" y="113"/>
                    <a:pt x="1052" y="112"/>
                  </a:cubicBezTo>
                  <a:cubicBezTo>
                    <a:pt x="1051" y="112"/>
                    <a:pt x="1051" y="112"/>
                    <a:pt x="1051" y="112"/>
                  </a:cubicBezTo>
                  <a:cubicBezTo>
                    <a:pt x="1050" y="116"/>
                    <a:pt x="1046" y="119"/>
                    <a:pt x="1042" y="119"/>
                  </a:cubicBezTo>
                  <a:cubicBezTo>
                    <a:pt x="1037" y="119"/>
                    <a:pt x="1033" y="116"/>
                    <a:pt x="1032" y="112"/>
                  </a:cubicBezTo>
                  <a:cubicBezTo>
                    <a:pt x="841" y="112"/>
                    <a:pt x="841" y="112"/>
                    <a:pt x="841" y="112"/>
                  </a:cubicBezTo>
                  <a:cubicBezTo>
                    <a:pt x="840" y="119"/>
                    <a:pt x="834" y="125"/>
                    <a:pt x="826" y="125"/>
                  </a:cubicBezTo>
                  <a:cubicBezTo>
                    <a:pt x="818" y="125"/>
                    <a:pt x="811" y="119"/>
                    <a:pt x="810" y="112"/>
                  </a:cubicBezTo>
                  <a:cubicBezTo>
                    <a:pt x="795" y="112"/>
                    <a:pt x="795" y="112"/>
                    <a:pt x="795" y="112"/>
                  </a:cubicBezTo>
                  <a:cubicBezTo>
                    <a:pt x="794" y="114"/>
                    <a:pt x="792" y="116"/>
                    <a:pt x="790" y="117"/>
                  </a:cubicBezTo>
                  <a:cubicBezTo>
                    <a:pt x="787" y="119"/>
                    <a:pt x="784" y="118"/>
                    <a:pt x="782" y="117"/>
                  </a:cubicBezTo>
                  <a:cubicBezTo>
                    <a:pt x="778" y="116"/>
                    <a:pt x="775" y="115"/>
                    <a:pt x="773" y="113"/>
                  </a:cubicBezTo>
                  <a:cubicBezTo>
                    <a:pt x="770" y="111"/>
                    <a:pt x="767" y="110"/>
                    <a:pt x="764" y="108"/>
                  </a:cubicBezTo>
                  <a:cubicBezTo>
                    <a:pt x="759" y="107"/>
                    <a:pt x="754" y="107"/>
                    <a:pt x="749" y="107"/>
                  </a:cubicBezTo>
                  <a:cubicBezTo>
                    <a:pt x="749" y="108"/>
                    <a:pt x="749" y="108"/>
                    <a:pt x="749" y="108"/>
                  </a:cubicBezTo>
                  <a:cubicBezTo>
                    <a:pt x="752" y="108"/>
                    <a:pt x="754" y="110"/>
                    <a:pt x="756" y="111"/>
                  </a:cubicBezTo>
                  <a:cubicBezTo>
                    <a:pt x="759" y="113"/>
                    <a:pt x="761" y="115"/>
                    <a:pt x="763" y="117"/>
                  </a:cubicBezTo>
                  <a:cubicBezTo>
                    <a:pt x="764" y="119"/>
                    <a:pt x="766" y="122"/>
                    <a:pt x="764" y="125"/>
                  </a:cubicBezTo>
                  <a:cubicBezTo>
                    <a:pt x="763" y="127"/>
                    <a:pt x="759" y="129"/>
                    <a:pt x="756" y="129"/>
                  </a:cubicBezTo>
                  <a:cubicBezTo>
                    <a:pt x="752" y="129"/>
                    <a:pt x="749" y="127"/>
                    <a:pt x="747" y="125"/>
                  </a:cubicBezTo>
                  <a:cubicBezTo>
                    <a:pt x="744" y="122"/>
                    <a:pt x="741" y="119"/>
                    <a:pt x="737" y="118"/>
                  </a:cubicBezTo>
                  <a:cubicBezTo>
                    <a:pt x="728" y="115"/>
                    <a:pt x="719" y="124"/>
                    <a:pt x="715" y="132"/>
                  </a:cubicBezTo>
                  <a:cubicBezTo>
                    <a:pt x="715" y="132"/>
                    <a:pt x="715" y="132"/>
                    <a:pt x="715" y="132"/>
                  </a:cubicBezTo>
                  <a:cubicBezTo>
                    <a:pt x="721" y="129"/>
                    <a:pt x="730" y="127"/>
                    <a:pt x="736" y="130"/>
                  </a:cubicBezTo>
                  <a:cubicBezTo>
                    <a:pt x="748" y="136"/>
                    <a:pt x="745" y="151"/>
                    <a:pt x="729" y="154"/>
                  </a:cubicBezTo>
                  <a:cubicBezTo>
                    <a:pt x="725" y="155"/>
                    <a:pt x="721" y="156"/>
                    <a:pt x="717" y="157"/>
                  </a:cubicBezTo>
                  <a:cubicBezTo>
                    <a:pt x="715" y="158"/>
                    <a:pt x="712" y="159"/>
                    <a:pt x="710" y="161"/>
                  </a:cubicBezTo>
                  <a:cubicBezTo>
                    <a:pt x="709" y="162"/>
                    <a:pt x="707" y="164"/>
                    <a:pt x="707" y="166"/>
                  </a:cubicBezTo>
                  <a:cubicBezTo>
                    <a:pt x="705" y="158"/>
                    <a:pt x="704" y="150"/>
                    <a:pt x="705" y="143"/>
                  </a:cubicBezTo>
                  <a:cubicBezTo>
                    <a:pt x="706" y="135"/>
                    <a:pt x="710" y="127"/>
                    <a:pt x="715" y="121"/>
                  </a:cubicBezTo>
                  <a:cubicBezTo>
                    <a:pt x="727" y="108"/>
                    <a:pt x="746" y="107"/>
                    <a:pt x="762" y="99"/>
                  </a:cubicBezTo>
                  <a:cubicBezTo>
                    <a:pt x="770" y="95"/>
                    <a:pt x="778" y="88"/>
                    <a:pt x="783" y="80"/>
                  </a:cubicBezTo>
                  <a:cubicBezTo>
                    <a:pt x="789" y="72"/>
                    <a:pt x="793" y="62"/>
                    <a:pt x="793" y="52"/>
                  </a:cubicBezTo>
                  <a:cubicBezTo>
                    <a:pt x="798" y="60"/>
                    <a:pt x="800" y="70"/>
                    <a:pt x="796" y="78"/>
                  </a:cubicBezTo>
                  <a:cubicBezTo>
                    <a:pt x="795" y="83"/>
                    <a:pt x="792" y="86"/>
                    <a:pt x="788" y="89"/>
                  </a:cubicBezTo>
                  <a:cubicBezTo>
                    <a:pt x="783" y="93"/>
                    <a:pt x="778" y="95"/>
                    <a:pt x="772" y="97"/>
                  </a:cubicBezTo>
                  <a:cubicBezTo>
                    <a:pt x="772" y="97"/>
                    <a:pt x="772" y="97"/>
                    <a:pt x="772" y="97"/>
                  </a:cubicBezTo>
                  <a:cubicBezTo>
                    <a:pt x="775" y="97"/>
                    <a:pt x="778" y="97"/>
                    <a:pt x="782" y="98"/>
                  </a:cubicBezTo>
                  <a:cubicBezTo>
                    <a:pt x="785" y="98"/>
                    <a:pt x="788" y="99"/>
                    <a:pt x="791" y="101"/>
                  </a:cubicBezTo>
                  <a:close/>
                  <a:moveTo>
                    <a:pt x="126" y="94"/>
                  </a:moveTo>
                  <a:cubicBezTo>
                    <a:pt x="120" y="90"/>
                    <a:pt x="112" y="87"/>
                    <a:pt x="104" y="87"/>
                  </a:cubicBezTo>
                  <a:cubicBezTo>
                    <a:pt x="86" y="87"/>
                    <a:pt x="72" y="100"/>
                    <a:pt x="56" y="106"/>
                  </a:cubicBezTo>
                  <a:cubicBezTo>
                    <a:pt x="47" y="109"/>
                    <a:pt x="37" y="110"/>
                    <a:pt x="27" y="108"/>
                  </a:cubicBezTo>
                  <a:cubicBezTo>
                    <a:pt x="17" y="107"/>
                    <a:pt x="8" y="103"/>
                    <a:pt x="0" y="96"/>
                  </a:cubicBezTo>
                  <a:cubicBezTo>
                    <a:pt x="2" y="105"/>
                    <a:pt x="8" y="113"/>
                    <a:pt x="17" y="117"/>
                  </a:cubicBezTo>
                  <a:cubicBezTo>
                    <a:pt x="21" y="118"/>
                    <a:pt x="26" y="119"/>
                    <a:pt x="30" y="118"/>
                  </a:cubicBezTo>
                  <a:cubicBezTo>
                    <a:pt x="36" y="117"/>
                    <a:pt x="42" y="114"/>
                    <a:pt x="47" y="112"/>
                  </a:cubicBezTo>
                  <a:cubicBezTo>
                    <a:pt x="47" y="112"/>
                    <a:pt x="47" y="112"/>
                    <a:pt x="47" y="112"/>
                  </a:cubicBezTo>
                  <a:cubicBezTo>
                    <a:pt x="45" y="114"/>
                    <a:pt x="43" y="117"/>
                    <a:pt x="41" y="119"/>
                  </a:cubicBezTo>
                  <a:cubicBezTo>
                    <a:pt x="39" y="122"/>
                    <a:pt x="38" y="125"/>
                    <a:pt x="37" y="128"/>
                  </a:cubicBezTo>
                  <a:cubicBezTo>
                    <a:pt x="36" y="136"/>
                    <a:pt x="43" y="141"/>
                    <a:pt x="49" y="139"/>
                  </a:cubicBezTo>
                  <a:cubicBezTo>
                    <a:pt x="52" y="138"/>
                    <a:pt x="54" y="135"/>
                    <a:pt x="55" y="133"/>
                  </a:cubicBezTo>
                  <a:cubicBezTo>
                    <a:pt x="57" y="130"/>
                    <a:pt x="58" y="126"/>
                    <a:pt x="58" y="123"/>
                  </a:cubicBezTo>
                  <a:cubicBezTo>
                    <a:pt x="59" y="120"/>
                    <a:pt x="60" y="117"/>
                    <a:pt x="61" y="114"/>
                  </a:cubicBezTo>
                  <a:cubicBezTo>
                    <a:pt x="63" y="109"/>
                    <a:pt x="66" y="105"/>
                    <a:pt x="70" y="102"/>
                  </a:cubicBezTo>
                  <a:cubicBezTo>
                    <a:pt x="71" y="102"/>
                    <a:pt x="71" y="102"/>
                    <a:pt x="71" y="102"/>
                  </a:cubicBezTo>
                  <a:cubicBezTo>
                    <a:pt x="69" y="105"/>
                    <a:pt x="68" y="107"/>
                    <a:pt x="68" y="110"/>
                  </a:cubicBezTo>
                  <a:cubicBezTo>
                    <a:pt x="68" y="113"/>
                    <a:pt x="67" y="116"/>
                    <a:pt x="68" y="119"/>
                  </a:cubicBezTo>
                  <a:cubicBezTo>
                    <a:pt x="69" y="122"/>
                    <a:pt x="70" y="124"/>
                    <a:pt x="72" y="125"/>
                  </a:cubicBezTo>
                  <a:cubicBezTo>
                    <a:pt x="75" y="126"/>
                    <a:pt x="79" y="124"/>
                    <a:pt x="81" y="122"/>
                  </a:cubicBezTo>
                  <a:cubicBezTo>
                    <a:pt x="84" y="120"/>
                    <a:pt x="84" y="116"/>
                    <a:pt x="85" y="112"/>
                  </a:cubicBezTo>
                  <a:cubicBezTo>
                    <a:pt x="85" y="108"/>
                    <a:pt x="85" y="104"/>
                    <a:pt x="86" y="101"/>
                  </a:cubicBezTo>
                  <a:cubicBezTo>
                    <a:pt x="91" y="92"/>
                    <a:pt x="103" y="91"/>
                    <a:pt x="111" y="94"/>
                  </a:cubicBezTo>
                  <a:cubicBezTo>
                    <a:pt x="111" y="95"/>
                    <a:pt x="111" y="95"/>
                    <a:pt x="111" y="95"/>
                  </a:cubicBezTo>
                  <a:cubicBezTo>
                    <a:pt x="105" y="97"/>
                    <a:pt x="98" y="102"/>
                    <a:pt x="96" y="108"/>
                  </a:cubicBezTo>
                  <a:cubicBezTo>
                    <a:pt x="92" y="121"/>
                    <a:pt x="105" y="129"/>
                    <a:pt x="118" y="119"/>
                  </a:cubicBezTo>
                  <a:cubicBezTo>
                    <a:pt x="122" y="117"/>
                    <a:pt x="125" y="115"/>
                    <a:pt x="128" y="113"/>
                  </a:cubicBezTo>
                  <a:cubicBezTo>
                    <a:pt x="131" y="112"/>
                    <a:pt x="133" y="111"/>
                    <a:pt x="136" y="111"/>
                  </a:cubicBezTo>
                  <a:cubicBezTo>
                    <a:pt x="136" y="111"/>
                    <a:pt x="137" y="110"/>
                    <a:pt x="137" y="111"/>
                  </a:cubicBezTo>
                  <a:cubicBezTo>
                    <a:pt x="137" y="112"/>
                    <a:pt x="137" y="112"/>
                    <a:pt x="137" y="112"/>
                  </a:cubicBezTo>
                  <a:cubicBezTo>
                    <a:pt x="138" y="116"/>
                    <a:pt x="142" y="119"/>
                    <a:pt x="147" y="119"/>
                  </a:cubicBezTo>
                  <a:cubicBezTo>
                    <a:pt x="151" y="119"/>
                    <a:pt x="155" y="116"/>
                    <a:pt x="156" y="112"/>
                  </a:cubicBezTo>
                  <a:cubicBezTo>
                    <a:pt x="162" y="112"/>
                    <a:pt x="162" y="112"/>
                    <a:pt x="162" y="112"/>
                  </a:cubicBezTo>
                  <a:cubicBezTo>
                    <a:pt x="163" y="114"/>
                    <a:pt x="164" y="116"/>
                    <a:pt x="166" y="117"/>
                  </a:cubicBezTo>
                  <a:cubicBezTo>
                    <a:pt x="169" y="120"/>
                    <a:pt x="174" y="121"/>
                    <a:pt x="178" y="121"/>
                  </a:cubicBezTo>
                  <a:cubicBezTo>
                    <a:pt x="183" y="121"/>
                    <a:pt x="188" y="118"/>
                    <a:pt x="193" y="116"/>
                  </a:cubicBezTo>
                  <a:cubicBezTo>
                    <a:pt x="197" y="115"/>
                    <a:pt x="200" y="113"/>
                    <a:pt x="204" y="112"/>
                  </a:cubicBezTo>
                  <a:cubicBezTo>
                    <a:pt x="204" y="112"/>
                    <a:pt x="204" y="112"/>
                    <a:pt x="204" y="112"/>
                  </a:cubicBezTo>
                  <a:cubicBezTo>
                    <a:pt x="205" y="116"/>
                    <a:pt x="209" y="119"/>
                    <a:pt x="214" y="119"/>
                  </a:cubicBezTo>
                  <a:cubicBezTo>
                    <a:pt x="218" y="119"/>
                    <a:pt x="222" y="116"/>
                    <a:pt x="223" y="112"/>
                  </a:cubicBezTo>
                  <a:cubicBezTo>
                    <a:pt x="414" y="112"/>
                    <a:pt x="414" y="112"/>
                    <a:pt x="414" y="112"/>
                  </a:cubicBezTo>
                  <a:cubicBezTo>
                    <a:pt x="415" y="119"/>
                    <a:pt x="422" y="125"/>
                    <a:pt x="430" y="125"/>
                  </a:cubicBezTo>
                  <a:cubicBezTo>
                    <a:pt x="438" y="125"/>
                    <a:pt x="444" y="119"/>
                    <a:pt x="445" y="112"/>
                  </a:cubicBezTo>
                  <a:cubicBezTo>
                    <a:pt x="461" y="112"/>
                    <a:pt x="461" y="112"/>
                    <a:pt x="461" y="112"/>
                  </a:cubicBezTo>
                  <a:cubicBezTo>
                    <a:pt x="461" y="114"/>
                    <a:pt x="463" y="116"/>
                    <a:pt x="465" y="117"/>
                  </a:cubicBezTo>
                  <a:cubicBezTo>
                    <a:pt x="468" y="119"/>
                    <a:pt x="471" y="118"/>
                    <a:pt x="474" y="117"/>
                  </a:cubicBezTo>
                  <a:cubicBezTo>
                    <a:pt x="477" y="116"/>
                    <a:pt x="480" y="115"/>
                    <a:pt x="483" y="113"/>
                  </a:cubicBezTo>
                  <a:cubicBezTo>
                    <a:pt x="486" y="111"/>
                    <a:pt x="488" y="110"/>
                    <a:pt x="491" y="108"/>
                  </a:cubicBezTo>
                  <a:cubicBezTo>
                    <a:pt x="496" y="107"/>
                    <a:pt x="501" y="107"/>
                    <a:pt x="506" y="107"/>
                  </a:cubicBezTo>
                  <a:cubicBezTo>
                    <a:pt x="506" y="108"/>
                    <a:pt x="506" y="108"/>
                    <a:pt x="506" y="108"/>
                  </a:cubicBezTo>
                  <a:cubicBezTo>
                    <a:pt x="504" y="108"/>
                    <a:pt x="501" y="110"/>
                    <a:pt x="499" y="111"/>
                  </a:cubicBezTo>
                  <a:cubicBezTo>
                    <a:pt x="496" y="113"/>
                    <a:pt x="494" y="115"/>
                    <a:pt x="492" y="117"/>
                  </a:cubicBezTo>
                  <a:cubicBezTo>
                    <a:pt x="491" y="119"/>
                    <a:pt x="490" y="122"/>
                    <a:pt x="491" y="125"/>
                  </a:cubicBezTo>
                  <a:cubicBezTo>
                    <a:pt x="492" y="127"/>
                    <a:pt x="496" y="129"/>
                    <a:pt x="499" y="129"/>
                  </a:cubicBezTo>
                  <a:cubicBezTo>
                    <a:pt x="503" y="129"/>
                    <a:pt x="506" y="127"/>
                    <a:pt x="509" y="125"/>
                  </a:cubicBezTo>
                  <a:cubicBezTo>
                    <a:pt x="512" y="122"/>
                    <a:pt x="515" y="119"/>
                    <a:pt x="518" y="118"/>
                  </a:cubicBezTo>
                  <a:cubicBezTo>
                    <a:pt x="528" y="115"/>
                    <a:pt x="536" y="124"/>
                    <a:pt x="540" y="132"/>
                  </a:cubicBezTo>
                  <a:cubicBezTo>
                    <a:pt x="540" y="132"/>
                    <a:pt x="540" y="132"/>
                    <a:pt x="540" y="132"/>
                  </a:cubicBezTo>
                  <a:cubicBezTo>
                    <a:pt x="534" y="129"/>
                    <a:pt x="526" y="127"/>
                    <a:pt x="520" y="130"/>
                  </a:cubicBezTo>
                  <a:cubicBezTo>
                    <a:pt x="508" y="136"/>
                    <a:pt x="510" y="151"/>
                    <a:pt x="527" y="154"/>
                  </a:cubicBezTo>
                  <a:cubicBezTo>
                    <a:pt x="530" y="155"/>
                    <a:pt x="535" y="156"/>
                    <a:pt x="538" y="157"/>
                  </a:cubicBezTo>
                  <a:cubicBezTo>
                    <a:pt x="541" y="158"/>
                    <a:pt x="543" y="159"/>
                    <a:pt x="545" y="161"/>
                  </a:cubicBezTo>
                  <a:cubicBezTo>
                    <a:pt x="547" y="162"/>
                    <a:pt x="548" y="164"/>
                    <a:pt x="549" y="166"/>
                  </a:cubicBezTo>
                  <a:cubicBezTo>
                    <a:pt x="551" y="158"/>
                    <a:pt x="551" y="150"/>
                    <a:pt x="550" y="143"/>
                  </a:cubicBezTo>
                  <a:cubicBezTo>
                    <a:pt x="549" y="135"/>
                    <a:pt x="545" y="127"/>
                    <a:pt x="540" y="121"/>
                  </a:cubicBezTo>
                  <a:cubicBezTo>
                    <a:pt x="528" y="108"/>
                    <a:pt x="509" y="107"/>
                    <a:pt x="494" y="99"/>
                  </a:cubicBezTo>
                  <a:cubicBezTo>
                    <a:pt x="485" y="95"/>
                    <a:pt x="477" y="88"/>
                    <a:pt x="472" y="80"/>
                  </a:cubicBezTo>
                  <a:cubicBezTo>
                    <a:pt x="466" y="72"/>
                    <a:pt x="462" y="62"/>
                    <a:pt x="462" y="52"/>
                  </a:cubicBezTo>
                  <a:cubicBezTo>
                    <a:pt x="457" y="60"/>
                    <a:pt x="455" y="70"/>
                    <a:pt x="459" y="78"/>
                  </a:cubicBezTo>
                  <a:cubicBezTo>
                    <a:pt x="461" y="83"/>
                    <a:pt x="464" y="86"/>
                    <a:pt x="467" y="89"/>
                  </a:cubicBezTo>
                  <a:cubicBezTo>
                    <a:pt x="472" y="93"/>
                    <a:pt x="478" y="95"/>
                    <a:pt x="483" y="97"/>
                  </a:cubicBezTo>
                  <a:cubicBezTo>
                    <a:pt x="483" y="97"/>
                    <a:pt x="483" y="97"/>
                    <a:pt x="483" y="97"/>
                  </a:cubicBezTo>
                  <a:cubicBezTo>
                    <a:pt x="480" y="97"/>
                    <a:pt x="477" y="97"/>
                    <a:pt x="474" y="98"/>
                  </a:cubicBezTo>
                  <a:cubicBezTo>
                    <a:pt x="470" y="98"/>
                    <a:pt x="467" y="99"/>
                    <a:pt x="464" y="101"/>
                  </a:cubicBezTo>
                  <a:cubicBezTo>
                    <a:pt x="462" y="103"/>
                    <a:pt x="461" y="105"/>
                    <a:pt x="461" y="107"/>
                  </a:cubicBezTo>
                  <a:cubicBezTo>
                    <a:pt x="445" y="107"/>
                    <a:pt x="445" y="107"/>
                    <a:pt x="445" y="107"/>
                  </a:cubicBezTo>
                  <a:cubicBezTo>
                    <a:pt x="445" y="107"/>
                    <a:pt x="445" y="106"/>
                    <a:pt x="445" y="105"/>
                  </a:cubicBezTo>
                  <a:cubicBezTo>
                    <a:pt x="443" y="99"/>
                    <a:pt x="437" y="94"/>
                    <a:pt x="430" y="94"/>
                  </a:cubicBezTo>
                  <a:cubicBezTo>
                    <a:pt x="422" y="94"/>
                    <a:pt x="416" y="99"/>
                    <a:pt x="414" y="105"/>
                  </a:cubicBezTo>
                  <a:cubicBezTo>
                    <a:pt x="414" y="106"/>
                    <a:pt x="414" y="107"/>
                    <a:pt x="414" y="107"/>
                  </a:cubicBezTo>
                  <a:cubicBezTo>
                    <a:pt x="223" y="107"/>
                    <a:pt x="223" y="107"/>
                    <a:pt x="223" y="107"/>
                  </a:cubicBezTo>
                  <a:cubicBezTo>
                    <a:pt x="222" y="103"/>
                    <a:pt x="218" y="100"/>
                    <a:pt x="214" y="100"/>
                  </a:cubicBezTo>
                  <a:cubicBezTo>
                    <a:pt x="209" y="100"/>
                    <a:pt x="205" y="103"/>
                    <a:pt x="204" y="107"/>
                  </a:cubicBezTo>
                  <a:cubicBezTo>
                    <a:pt x="204" y="107"/>
                    <a:pt x="204" y="107"/>
                    <a:pt x="204" y="107"/>
                  </a:cubicBezTo>
                  <a:cubicBezTo>
                    <a:pt x="200" y="106"/>
                    <a:pt x="197" y="104"/>
                    <a:pt x="193" y="103"/>
                  </a:cubicBezTo>
                  <a:cubicBezTo>
                    <a:pt x="188" y="100"/>
                    <a:pt x="183" y="98"/>
                    <a:pt x="178" y="98"/>
                  </a:cubicBezTo>
                  <a:cubicBezTo>
                    <a:pt x="174" y="98"/>
                    <a:pt x="169" y="99"/>
                    <a:pt x="166" y="102"/>
                  </a:cubicBezTo>
                  <a:cubicBezTo>
                    <a:pt x="165" y="103"/>
                    <a:pt x="163" y="105"/>
                    <a:pt x="162" y="107"/>
                  </a:cubicBezTo>
                  <a:cubicBezTo>
                    <a:pt x="156" y="107"/>
                    <a:pt x="156" y="107"/>
                    <a:pt x="156" y="107"/>
                  </a:cubicBezTo>
                  <a:cubicBezTo>
                    <a:pt x="155" y="103"/>
                    <a:pt x="151" y="100"/>
                    <a:pt x="147" y="100"/>
                  </a:cubicBezTo>
                  <a:cubicBezTo>
                    <a:pt x="143" y="100"/>
                    <a:pt x="139" y="102"/>
                    <a:pt x="138" y="105"/>
                  </a:cubicBezTo>
                  <a:cubicBezTo>
                    <a:pt x="134" y="101"/>
                    <a:pt x="131" y="97"/>
                    <a:pt x="126" y="94"/>
                  </a:cubicBezTo>
                  <a:close/>
                  <a:moveTo>
                    <a:pt x="634" y="202"/>
                  </a:moveTo>
                  <a:cubicBezTo>
                    <a:pt x="632" y="197"/>
                    <a:pt x="629" y="191"/>
                    <a:pt x="628" y="186"/>
                  </a:cubicBezTo>
                  <a:cubicBezTo>
                    <a:pt x="626" y="191"/>
                    <a:pt x="623" y="197"/>
                    <a:pt x="621" y="202"/>
                  </a:cubicBezTo>
                  <a:cubicBezTo>
                    <a:pt x="619" y="207"/>
                    <a:pt x="616" y="212"/>
                    <a:pt x="616" y="218"/>
                  </a:cubicBezTo>
                  <a:cubicBezTo>
                    <a:pt x="616" y="222"/>
                    <a:pt x="617" y="226"/>
                    <a:pt x="620" y="229"/>
                  </a:cubicBezTo>
                  <a:cubicBezTo>
                    <a:pt x="622" y="231"/>
                    <a:pt x="625" y="233"/>
                    <a:pt x="628" y="234"/>
                  </a:cubicBezTo>
                  <a:cubicBezTo>
                    <a:pt x="631" y="233"/>
                    <a:pt x="633" y="231"/>
                    <a:pt x="635" y="229"/>
                  </a:cubicBezTo>
                  <a:cubicBezTo>
                    <a:pt x="638" y="226"/>
                    <a:pt x="639" y="222"/>
                    <a:pt x="639" y="218"/>
                  </a:cubicBezTo>
                  <a:cubicBezTo>
                    <a:pt x="639" y="212"/>
                    <a:pt x="637" y="207"/>
                    <a:pt x="634" y="202"/>
                  </a:cubicBezTo>
                  <a:close/>
                  <a:moveTo>
                    <a:pt x="621" y="50"/>
                  </a:moveTo>
                  <a:cubicBezTo>
                    <a:pt x="623" y="55"/>
                    <a:pt x="626" y="61"/>
                    <a:pt x="628" y="67"/>
                  </a:cubicBezTo>
                  <a:cubicBezTo>
                    <a:pt x="629" y="61"/>
                    <a:pt x="632" y="55"/>
                    <a:pt x="634" y="50"/>
                  </a:cubicBezTo>
                  <a:cubicBezTo>
                    <a:pt x="637" y="45"/>
                    <a:pt x="639" y="40"/>
                    <a:pt x="639" y="35"/>
                  </a:cubicBezTo>
                  <a:cubicBezTo>
                    <a:pt x="639" y="30"/>
                    <a:pt x="638" y="26"/>
                    <a:pt x="635" y="23"/>
                  </a:cubicBezTo>
                  <a:cubicBezTo>
                    <a:pt x="633" y="21"/>
                    <a:pt x="631" y="19"/>
                    <a:pt x="628" y="18"/>
                  </a:cubicBezTo>
                  <a:cubicBezTo>
                    <a:pt x="625" y="19"/>
                    <a:pt x="622" y="21"/>
                    <a:pt x="620" y="23"/>
                  </a:cubicBezTo>
                  <a:cubicBezTo>
                    <a:pt x="617" y="26"/>
                    <a:pt x="616" y="30"/>
                    <a:pt x="616" y="35"/>
                  </a:cubicBezTo>
                  <a:cubicBezTo>
                    <a:pt x="616" y="40"/>
                    <a:pt x="619" y="45"/>
                    <a:pt x="621" y="50"/>
                  </a:cubicBezTo>
                  <a:close/>
                  <a:moveTo>
                    <a:pt x="586" y="94"/>
                  </a:moveTo>
                  <a:cubicBezTo>
                    <a:pt x="578" y="106"/>
                    <a:pt x="597" y="112"/>
                    <a:pt x="605" y="117"/>
                  </a:cubicBezTo>
                  <a:cubicBezTo>
                    <a:pt x="622" y="128"/>
                    <a:pt x="623" y="144"/>
                    <a:pt x="610" y="161"/>
                  </a:cubicBezTo>
                  <a:cubicBezTo>
                    <a:pt x="621" y="157"/>
                    <a:pt x="626" y="141"/>
                    <a:pt x="628" y="129"/>
                  </a:cubicBezTo>
                  <a:cubicBezTo>
                    <a:pt x="629" y="141"/>
                    <a:pt x="634" y="157"/>
                    <a:pt x="646" y="161"/>
                  </a:cubicBezTo>
                  <a:cubicBezTo>
                    <a:pt x="633" y="144"/>
                    <a:pt x="633" y="128"/>
                    <a:pt x="651" y="117"/>
                  </a:cubicBezTo>
                  <a:cubicBezTo>
                    <a:pt x="658" y="112"/>
                    <a:pt x="677" y="106"/>
                    <a:pt x="669" y="94"/>
                  </a:cubicBezTo>
                  <a:cubicBezTo>
                    <a:pt x="664" y="87"/>
                    <a:pt x="652" y="87"/>
                    <a:pt x="649" y="96"/>
                  </a:cubicBezTo>
                  <a:cubicBezTo>
                    <a:pt x="648" y="98"/>
                    <a:pt x="646" y="99"/>
                    <a:pt x="646" y="98"/>
                  </a:cubicBezTo>
                  <a:cubicBezTo>
                    <a:pt x="649" y="83"/>
                    <a:pt x="657" y="71"/>
                    <a:pt x="669" y="62"/>
                  </a:cubicBezTo>
                  <a:cubicBezTo>
                    <a:pt x="690" y="45"/>
                    <a:pt x="703" y="62"/>
                    <a:pt x="697" y="69"/>
                  </a:cubicBezTo>
                  <a:cubicBezTo>
                    <a:pt x="696" y="69"/>
                    <a:pt x="695" y="70"/>
                    <a:pt x="694" y="69"/>
                  </a:cubicBezTo>
                  <a:cubicBezTo>
                    <a:pt x="692" y="67"/>
                    <a:pt x="689" y="66"/>
                    <a:pt x="687" y="67"/>
                  </a:cubicBezTo>
                  <a:cubicBezTo>
                    <a:pt x="683" y="69"/>
                    <a:pt x="681" y="73"/>
                    <a:pt x="683" y="76"/>
                  </a:cubicBezTo>
                  <a:cubicBezTo>
                    <a:pt x="685" y="84"/>
                    <a:pt x="695" y="83"/>
                    <a:pt x="701" y="79"/>
                  </a:cubicBezTo>
                  <a:cubicBezTo>
                    <a:pt x="707" y="75"/>
                    <a:pt x="710" y="69"/>
                    <a:pt x="710" y="63"/>
                  </a:cubicBezTo>
                  <a:cubicBezTo>
                    <a:pt x="711" y="52"/>
                    <a:pt x="699" y="44"/>
                    <a:pt x="688" y="45"/>
                  </a:cubicBezTo>
                  <a:cubicBezTo>
                    <a:pt x="677" y="46"/>
                    <a:pt x="667" y="54"/>
                    <a:pt x="659" y="61"/>
                  </a:cubicBezTo>
                  <a:cubicBezTo>
                    <a:pt x="657" y="62"/>
                    <a:pt x="659" y="59"/>
                    <a:pt x="659" y="59"/>
                  </a:cubicBezTo>
                  <a:cubicBezTo>
                    <a:pt x="667" y="50"/>
                    <a:pt x="674" y="40"/>
                    <a:pt x="673" y="28"/>
                  </a:cubicBezTo>
                  <a:cubicBezTo>
                    <a:pt x="672" y="8"/>
                    <a:pt x="645" y="0"/>
                    <a:pt x="628" y="1"/>
                  </a:cubicBezTo>
                  <a:cubicBezTo>
                    <a:pt x="611" y="0"/>
                    <a:pt x="583" y="8"/>
                    <a:pt x="582" y="28"/>
                  </a:cubicBezTo>
                  <a:cubicBezTo>
                    <a:pt x="581" y="40"/>
                    <a:pt x="589" y="50"/>
                    <a:pt x="596" y="59"/>
                  </a:cubicBezTo>
                  <a:cubicBezTo>
                    <a:pt x="596" y="59"/>
                    <a:pt x="598" y="62"/>
                    <a:pt x="597" y="61"/>
                  </a:cubicBezTo>
                  <a:cubicBezTo>
                    <a:pt x="588" y="54"/>
                    <a:pt x="578" y="46"/>
                    <a:pt x="567" y="45"/>
                  </a:cubicBezTo>
                  <a:cubicBezTo>
                    <a:pt x="557" y="44"/>
                    <a:pt x="545" y="52"/>
                    <a:pt x="545" y="63"/>
                  </a:cubicBezTo>
                  <a:cubicBezTo>
                    <a:pt x="545" y="69"/>
                    <a:pt x="549" y="75"/>
                    <a:pt x="554" y="79"/>
                  </a:cubicBezTo>
                  <a:cubicBezTo>
                    <a:pt x="560" y="83"/>
                    <a:pt x="570" y="84"/>
                    <a:pt x="573" y="76"/>
                  </a:cubicBezTo>
                  <a:cubicBezTo>
                    <a:pt x="574" y="73"/>
                    <a:pt x="572" y="69"/>
                    <a:pt x="569" y="67"/>
                  </a:cubicBezTo>
                  <a:cubicBezTo>
                    <a:pt x="566" y="66"/>
                    <a:pt x="563" y="67"/>
                    <a:pt x="561" y="69"/>
                  </a:cubicBezTo>
                  <a:cubicBezTo>
                    <a:pt x="561" y="70"/>
                    <a:pt x="559" y="69"/>
                    <a:pt x="559" y="69"/>
                  </a:cubicBezTo>
                  <a:cubicBezTo>
                    <a:pt x="552" y="62"/>
                    <a:pt x="566" y="45"/>
                    <a:pt x="586" y="62"/>
                  </a:cubicBezTo>
                  <a:cubicBezTo>
                    <a:pt x="598" y="71"/>
                    <a:pt x="606" y="83"/>
                    <a:pt x="609" y="98"/>
                  </a:cubicBezTo>
                  <a:cubicBezTo>
                    <a:pt x="610" y="99"/>
                    <a:pt x="607" y="98"/>
                    <a:pt x="607" y="96"/>
                  </a:cubicBezTo>
                  <a:cubicBezTo>
                    <a:pt x="603" y="87"/>
                    <a:pt x="591" y="87"/>
                    <a:pt x="586" y="94"/>
                  </a:cubicBezTo>
                  <a:close/>
                  <a:moveTo>
                    <a:pt x="611" y="73"/>
                  </a:moveTo>
                  <a:cubicBezTo>
                    <a:pt x="606" y="62"/>
                    <a:pt x="601" y="51"/>
                    <a:pt x="600" y="39"/>
                  </a:cubicBezTo>
                  <a:cubicBezTo>
                    <a:pt x="600" y="22"/>
                    <a:pt x="611" y="6"/>
                    <a:pt x="628" y="2"/>
                  </a:cubicBezTo>
                  <a:cubicBezTo>
                    <a:pt x="645" y="6"/>
                    <a:pt x="656" y="22"/>
                    <a:pt x="655" y="39"/>
                  </a:cubicBezTo>
                  <a:cubicBezTo>
                    <a:pt x="654" y="51"/>
                    <a:pt x="649" y="62"/>
                    <a:pt x="645" y="73"/>
                  </a:cubicBezTo>
                  <a:cubicBezTo>
                    <a:pt x="638" y="88"/>
                    <a:pt x="629" y="103"/>
                    <a:pt x="628" y="121"/>
                  </a:cubicBezTo>
                  <a:cubicBezTo>
                    <a:pt x="626" y="103"/>
                    <a:pt x="618" y="88"/>
                    <a:pt x="611" y="73"/>
                  </a:cubicBezTo>
                  <a:close/>
                  <a:moveTo>
                    <a:pt x="518" y="91"/>
                  </a:moveTo>
                  <a:cubicBezTo>
                    <a:pt x="526" y="87"/>
                    <a:pt x="536" y="87"/>
                    <a:pt x="544" y="93"/>
                  </a:cubicBezTo>
                  <a:cubicBezTo>
                    <a:pt x="548" y="96"/>
                    <a:pt x="551" y="99"/>
                    <a:pt x="553" y="103"/>
                  </a:cubicBezTo>
                  <a:cubicBezTo>
                    <a:pt x="555" y="109"/>
                    <a:pt x="556" y="115"/>
                    <a:pt x="557" y="121"/>
                  </a:cubicBezTo>
                  <a:cubicBezTo>
                    <a:pt x="557" y="121"/>
                    <a:pt x="557" y="121"/>
                    <a:pt x="557" y="121"/>
                  </a:cubicBezTo>
                  <a:cubicBezTo>
                    <a:pt x="558" y="117"/>
                    <a:pt x="559" y="114"/>
                    <a:pt x="560" y="112"/>
                  </a:cubicBezTo>
                  <a:cubicBezTo>
                    <a:pt x="561" y="108"/>
                    <a:pt x="563" y="105"/>
                    <a:pt x="565" y="103"/>
                  </a:cubicBezTo>
                  <a:cubicBezTo>
                    <a:pt x="571" y="98"/>
                    <a:pt x="579" y="101"/>
                    <a:pt x="581" y="107"/>
                  </a:cubicBezTo>
                  <a:cubicBezTo>
                    <a:pt x="581" y="110"/>
                    <a:pt x="580" y="113"/>
                    <a:pt x="579" y="116"/>
                  </a:cubicBezTo>
                  <a:cubicBezTo>
                    <a:pt x="577" y="118"/>
                    <a:pt x="575" y="121"/>
                    <a:pt x="573" y="123"/>
                  </a:cubicBezTo>
                  <a:cubicBezTo>
                    <a:pt x="571" y="126"/>
                    <a:pt x="568" y="128"/>
                    <a:pt x="566" y="131"/>
                  </a:cubicBezTo>
                  <a:cubicBezTo>
                    <a:pt x="564" y="135"/>
                    <a:pt x="563" y="140"/>
                    <a:pt x="562" y="145"/>
                  </a:cubicBezTo>
                  <a:cubicBezTo>
                    <a:pt x="563" y="145"/>
                    <a:pt x="563" y="145"/>
                    <a:pt x="563" y="145"/>
                  </a:cubicBezTo>
                  <a:cubicBezTo>
                    <a:pt x="564" y="143"/>
                    <a:pt x="566" y="141"/>
                    <a:pt x="568" y="139"/>
                  </a:cubicBezTo>
                  <a:cubicBezTo>
                    <a:pt x="570" y="137"/>
                    <a:pt x="572" y="135"/>
                    <a:pt x="575" y="134"/>
                  </a:cubicBezTo>
                  <a:cubicBezTo>
                    <a:pt x="577" y="133"/>
                    <a:pt x="580" y="132"/>
                    <a:pt x="582" y="134"/>
                  </a:cubicBezTo>
                  <a:cubicBezTo>
                    <a:pt x="585" y="136"/>
                    <a:pt x="586" y="140"/>
                    <a:pt x="585" y="143"/>
                  </a:cubicBezTo>
                  <a:cubicBezTo>
                    <a:pt x="585" y="147"/>
                    <a:pt x="581" y="149"/>
                    <a:pt x="579" y="151"/>
                  </a:cubicBezTo>
                  <a:cubicBezTo>
                    <a:pt x="576" y="154"/>
                    <a:pt x="572" y="156"/>
                    <a:pt x="570" y="159"/>
                  </a:cubicBezTo>
                  <a:cubicBezTo>
                    <a:pt x="565" y="168"/>
                    <a:pt x="572" y="178"/>
                    <a:pt x="579" y="184"/>
                  </a:cubicBezTo>
                  <a:cubicBezTo>
                    <a:pt x="579" y="183"/>
                    <a:pt x="579" y="183"/>
                    <a:pt x="579" y="183"/>
                  </a:cubicBezTo>
                  <a:cubicBezTo>
                    <a:pt x="578" y="177"/>
                    <a:pt x="577" y="168"/>
                    <a:pt x="582" y="163"/>
                  </a:cubicBezTo>
                  <a:cubicBezTo>
                    <a:pt x="590" y="153"/>
                    <a:pt x="604" y="158"/>
                    <a:pt x="604" y="175"/>
                  </a:cubicBezTo>
                  <a:cubicBezTo>
                    <a:pt x="604" y="179"/>
                    <a:pt x="603" y="183"/>
                    <a:pt x="604" y="187"/>
                  </a:cubicBezTo>
                  <a:cubicBezTo>
                    <a:pt x="604" y="190"/>
                    <a:pt x="605" y="192"/>
                    <a:pt x="606" y="194"/>
                  </a:cubicBezTo>
                  <a:cubicBezTo>
                    <a:pt x="608" y="196"/>
                    <a:pt x="609" y="198"/>
                    <a:pt x="611" y="199"/>
                  </a:cubicBezTo>
                  <a:cubicBezTo>
                    <a:pt x="603" y="199"/>
                    <a:pt x="595" y="199"/>
                    <a:pt x="588" y="196"/>
                  </a:cubicBezTo>
                  <a:cubicBezTo>
                    <a:pt x="580" y="193"/>
                    <a:pt x="574" y="188"/>
                    <a:pt x="569" y="181"/>
                  </a:cubicBezTo>
                  <a:cubicBezTo>
                    <a:pt x="559" y="167"/>
                    <a:pt x="562" y="148"/>
                    <a:pt x="557" y="131"/>
                  </a:cubicBezTo>
                  <a:cubicBezTo>
                    <a:pt x="555" y="122"/>
                    <a:pt x="550" y="113"/>
                    <a:pt x="543" y="106"/>
                  </a:cubicBezTo>
                  <a:cubicBezTo>
                    <a:pt x="536" y="99"/>
                    <a:pt x="528" y="93"/>
                    <a:pt x="518" y="91"/>
                  </a:cubicBezTo>
                  <a:close/>
                  <a:moveTo>
                    <a:pt x="737" y="91"/>
                  </a:moveTo>
                  <a:cubicBezTo>
                    <a:pt x="729" y="87"/>
                    <a:pt x="719" y="87"/>
                    <a:pt x="711" y="93"/>
                  </a:cubicBezTo>
                  <a:cubicBezTo>
                    <a:pt x="708" y="96"/>
                    <a:pt x="705" y="99"/>
                    <a:pt x="703" y="103"/>
                  </a:cubicBezTo>
                  <a:cubicBezTo>
                    <a:pt x="700" y="109"/>
                    <a:pt x="699" y="115"/>
                    <a:pt x="699" y="121"/>
                  </a:cubicBezTo>
                  <a:cubicBezTo>
                    <a:pt x="698" y="121"/>
                    <a:pt x="698" y="121"/>
                    <a:pt x="698" y="121"/>
                  </a:cubicBezTo>
                  <a:cubicBezTo>
                    <a:pt x="698" y="117"/>
                    <a:pt x="697" y="114"/>
                    <a:pt x="695" y="112"/>
                  </a:cubicBezTo>
                  <a:cubicBezTo>
                    <a:pt x="694" y="108"/>
                    <a:pt x="692" y="105"/>
                    <a:pt x="690" y="103"/>
                  </a:cubicBezTo>
                  <a:cubicBezTo>
                    <a:pt x="685" y="98"/>
                    <a:pt x="676" y="101"/>
                    <a:pt x="675" y="107"/>
                  </a:cubicBezTo>
                  <a:cubicBezTo>
                    <a:pt x="674" y="110"/>
                    <a:pt x="675" y="113"/>
                    <a:pt x="676" y="116"/>
                  </a:cubicBezTo>
                  <a:cubicBezTo>
                    <a:pt x="678" y="118"/>
                    <a:pt x="680" y="121"/>
                    <a:pt x="683" y="123"/>
                  </a:cubicBezTo>
                  <a:cubicBezTo>
                    <a:pt x="685" y="126"/>
                    <a:pt x="687" y="128"/>
                    <a:pt x="689" y="131"/>
                  </a:cubicBezTo>
                  <a:cubicBezTo>
                    <a:pt x="692" y="135"/>
                    <a:pt x="693" y="140"/>
                    <a:pt x="693" y="145"/>
                  </a:cubicBezTo>
                  <a:cubicBezTo>
                    <a:pt x="693" y="145"/>
                    <a:pt x="693" y="145"/>
                    <a:pt x="693" y="145"/>
                  </a:cubicBezTo>
                  <a:cubicBezTo>
                    <a:pt x="692" y="143"/>
                    <a:pt x="690" y="141"/>
                    <a:pt x="688" y="139"/>
                  </a:cubicBezTo>
                  <a:cubicBezTo>
                    <a:pt x="686" y="137"/>
                    <a:pt x="683" y="135"/>
                    <a:pt x="680" y="134"/>
                  </a:cubicBezTo>
                  <a:cubicBezTo>
                    <a:pt x="678" y="133"/>
                    <a:pt x="675" y="132"/>
                    <a:pt x="673" y="134"/>
                  </a:cubicBezTo>
                  <a:cubicBezTo>
                    <a:pt x="670" y="136"/>
                    <a:pt x="670" y="140"/>
                    <a:pt x="670" y="143"/>
                  </a:cubicBezTo>
                  <a:cubicBezTo>
                    <a:pt x="671" y="147"/>
                    <a:pt x="674" y="149"/>
                    <a:pt x="677" y="151"/>
                  </a:cubicBezTo>
                  <a:cubicBezTo>
                    <a:pt x="680" y="154"/>
                    <a:pt x="683" y="156"/>
                    <a:pt x="685" y="159"/>
                  </a:cubicBezTo>
                  <a:cubicBezTo>
                    <a:pt x="690" y="168"/>
                    <a:pt x="683" y="178"/>
                    <a:pt x="676" y="184"/>
                  </a:cubicBezTo>
                  <a:cubicBezTo>
                    <a:pt x="676" y="183"/>
                    <a:pt x="676" y="183"/>
                    <a:pt x="676" y="183"/>
                  </a:cubicBezTo>
                  <a:cubicBezTo>
                    <a:pt x="678" y="177"/>
                    <a:pt x="678" y="168"/>
                    <a:pt x="674" y="163"/>
                  </a:cubicBezTo>
                  <a:cubicBezTo>
                    <a:pt x="665" y="153"/>
                    <a:pt x="652" y="158"/>
                    <a:pt x="651" y="175"/>
                  </a:cubicBezTo>
                  <a:cubicBezTo>
                    <a:pt x="651" y="179"/>
                    <a:pt x="652" y="183"/>
                    <a:pt x="651" y="187"/>
                  </a:cubicBezTo>
                  <a:cubicBezTo>
                    <a:pt x="651" y="190"/>
                    <a:pt x="650" y="192"/>
                    <a:pt x="649" y="194"/>
                  </a:cubicBezTo>
                  <a:cubicBezTo>
                    <a:pt x="648" y="196"/>
                    <a:pt x="646" y="198"/>
                    <a:pt x="644" y="199"/>
                  </a:cubicBezTo>
                  <a:cubicBezTo>
                    <a:pt x="652" y="199"/>
                    <a:pt x="660" y="199"/>
                    <a:pt x="668" y="196"/>
                  </a:cubicBezTo>
                  <a:cubicBezTo>
                    <a:pt x="675" y="193"/>
                    <a:pt x="682" y="188"/>
                    <a:pt x="686" y="181"/>
                  </a:cubicBezTo>
                  <a:cubicBezTo>
                    <a:pt x="697" y="167"/>
                    <a:pt x="694" y="148"/>
                    <a:pt x="698" y="131"/>
                  </a:cubicBezTo>
                  <a:cubicBezTo>
                    <a:pt x="701" y="122"/>
                    <a:pt x="706" y="113"/>
                    <a:pt x="712" y="106"/>
                  </a:cubicBezTo>
                  <a:cubicBezTo>
                    <a:pt x="719" y="99"/>
                    <a:pt x="728" y="93"/>
                    <a:pt x="737" y="91"/>
                  </a:cubicBezTo>
                  <a:close/>
                </a:path>
              </a:pathLst>
            </a:custGeom>
            <a:solidFill>
              <a:schemeClr val="tx1">
                <a:alpha val="81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Adobe 仿宋 Std R" panose="02020400000000000000" pitchFamily="18" charset="-122"/>
              </a:endParaRPr>
            </a:p>
          </p:txBody>
        </p:sp>
        <p:sp>
          <p:nvSpPr>
            <p:cNvPr id="29" name="Freeform 27">
              <a:extLst>
                <a:ext uri="{FF2B5EF4-FFF2-40B4-BE49-F238E27FC236}">
                  <a16:creationId xmlns:a16="http://schemas.microsoft.com/office/drawing/2014/main" id="{4AC29E6C-7A08-49EE-DC65-195156D5E6E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146756" y="967119"/>
              <a:ext cx="743535" cy="300546"/>
            </a:xfrm>
            <a:custGeom>
              <a:avLst/>
              <a:gdLst>
                <a:gd name="T0" fmla="*/ 366 w 399"/>
                <a:gd name="T1" fmla="*/ 100 h 159"/>
                <a:gd name="T2" fmla="*/ 371 w 399"/>
                <a:gd name="T3" fmla="*/ 115 h 159"/>
                <a:gd name="T4" fmla="*/ 350 w 399"/>
                <a:gd name="T5" fmla="*/ 118 h 159"/>
                <a:gd name="T6" fmla="*/ 361 w 399"/>
                <a:gd name="T7" fmla="*/ 88 h 159"/>
                <a:gd name="T8" fmla="*/ 383 w 399"/>
                <a:gd name="T9" fmla="*/ 131 h 159"/>
                <a:gd name="T10" fmla="*/ 313 w 399"/>
                <a:gd name="T11" fmla="*/ 148 h 159"/>
                <a:gd name="T12" fmla="*/ 261 w 399"/>
                <a:gd name="T13" fmla="*/ 129 h 159"/>
                <a:gd name="T14" fmla="*/ 260 w 399"/>
                <a:gd name="T15" fmla="*/ 128 h 159"/>
                <a:gd name="T16" fmla="*/ 240 w 399"/>
                <a:gd name="T17" fmla="*/ 159 h 159"/>
                <a:gd name="T18" fmla="*/ 91 w 399"/>
                <a:gd name="T19" fmla="*/ 11 h 159"/>
                <a:gd name="T20" fmla="*/ 11 w 399"/>
                <a:gd name="T21" fmla="*/ 53 h 159"/>
                <a:gd name="T22" fmla="*/ 63 w 399"/>
                <a:gd name="T23" fmla="*/ 109 h 159"/>
                <a:gd name="T24" fmla="*/ 89 w 399"/>
                <a:gd name="T25" fmla="*/ 68 h 159"/>
                <a:gd name="T26" fmla="*/ 48 w 399"/>
                <a:gd name="T27" fmla="*/ 45 h 159"/>
                <a:gd name="T28" fmla="*/ 36 w 399"/>
                <a:gd name="T29" fmla="*/ 76 h 159"/>
                <a:gd name="T30" fmla="*/ 69 w 399"/>
                <a:gd name="T31" fmla="*/ 78 h 159"/>
                <a:gd name="T32" fmla="*/ 59 w 399"/>
                <a:gd name="T33" fmla="*/ 61 h 159"/>
                <a:gd name="T34" fmla="*/ 43 w 399"/>
                <a:gd name="T35" fmla="*/ 72 h 159"/>
                <a:gd name="T36" fmla="*/ 62 w 399"/>
                <a:gd name="T37" fmla="*/ 58 h 159"/>
                <a:gd name="T38" fmla="*/ 72 w 399"/>
                <a:gd name="T39" fmla="*/ 79 h 159"/>
                <a:gd name="T40" fmla="*/ 32 w 399"/>
                <a:gd name="T41" fmla="*/ 78 h 159"/>
                <a:gd name="T42" fmla="*/ 46 w 399"/>
                <a:gd name="T43" fmla="*/ 42 h 159"/>
                <a:gd name="T44" fmla="*/ 93 w 399"/>
                <a:gd name="T45" fmla="*/ 69 h 159"/>
                <a:gd name="T46" fmla="*/ 64 w 399"/>
                <a:gd name="T47" fmla="*/ 114 h 159"/>
                <a:gd name="T48" fmla="*/ 8 w 399"/>
                <a:gd name="T49" fmla="*/ 52 h 159"/>
                <a:gd name="T50" fmla="*/ 94 w 399"/>
                <a:gd name="T51" fmla="*/ 7 h 159"/>
                <a:gd name="T52" fmla="*/ 238 w 399"/>
                <a:gd name="T53" fmla="*/ 151 h 159"/>
                <a:gd name="T54" fmla="*/ 256 w 399"/>
                <a:gd name="T55" fmla="*/ 126 h 159"/>
                <a:gd name="T56" fmla="*/ 207 w 399"/>
                <a:gd name="T57" fmla="*/ 73 h 159"/>
                <a:gd name="T58" fmla="*/ 345 w 399"/>
                <a:gd name="T59" fmla="*/ 75 h 159"/>
                <a:gd name="T60" fmla="*/ 264 w 399"/>
                <a:gd name="T61" fmla="*/ 124 h 159"/>
                <a:gd name="T62" fmla="*/ 314 w 399"/>
                <a:gd name="T63" fmla="*/ 143 h 159"/>
                <a:gd name="T64" fmla="*/ 380 w 399"/>
                <a:gd name="T65" fmla="*/ 131 h 159"/>
                <a:gd name="T66" fmla="*/ 361 w 399"/>
                <a:gd name="T67" fmla="*/ 93 h 159"/>
                <a:gd name="T68" fmla="*/ 352 w 399"/>
                <a:gd name="T69" fmla="*/ 116 h 159"/>
                <a:gd name="T70" fmla="*/ 366 w 399"/>
                <a:gd name="T71" fmla="*/ 10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99" h="159">
                  <a:moveTo>
                    <a:pt x="366" y="100"/>
                  </a:moveTo>
                  <a:cubicBezTo>
                    <a:pt x="371" y="101"/>
                    <a:pt x="374" y="109"/>
                    <a:pt x="371" y="115"/>
                  </a:cubicBezTo>
                  <a:cubicBezTo>
                    <a:pt x="366" y="122"/>
                    <a:pt x="356" y="123"/>
                    <a:pt x="350" y="118"/>
                  </a:cubicBezTo>
                  <a:cubicBezTo>
                    <a:pt x="337" y="109"/>
                    <a:pt x="343" y="89"/>
                    <a:pt x="361" y="88"/>
                  </a:cubicBezTo>
                  <a:cubicBezTo>
                    <a:pt x="382" y="87"/>
                    <a:pt x="399" y="110"/>
                    <a:pt x="383" y="131"/>
                  </a:cubicBezTo>
                  <a:cubicBezTo>
                    <a:pt x="368" y="152"/>
                    <a:pt x="337" y="152"/>
                    <a:pt x="313" y="148"/>
                  </a:cubicBezTo>
                  <a:cubicBezTo>
                    <a:pt x="296" y="144"/>
                    <a:pt x="277" y="138"/>
                    <a:pt x="261" y="129"/>
                  </a:cubicBezTo>
                  <a:cubicBezTo>
                    <a:pt x="260" y="128"/>
                    <a:pt x="260" y="128"/>
                    <a:pt x="260" y="128"/>
                  </a:cubicBezTo>
                  <a:cubicBezTo>
                    <a:pt x="252" y="138"/>
                    <a:pt x="246" y="148"/>
                    <a:pt x="240" y="159"/>
                  </a:cubicBezTo>
                  <a:cubicBezTo>
                    <a:pt x="193" y="134"/>
                    <a:pt x="166" y="28"/>
                    <a:pt x="91" y="11"/>
                  </a:cubicBezTo>
                  <a:cubicBezTo>
                    <a:pt x="61" y="4"/>
                    <a:pt x="20" y="17"/>
                    <a:pt x="11" y="53"/>
                  </a:cubicBezTo>
                  <a:cubicBezTo>
                    <a:pt x="5" y="82"/>
                    <a:pt x="31" y="115"/>
                    <a:pt x="63" y="109"/>
                  </a:cubicBezTo>
                  <a:cubicBezTo>
                    <a:pt x="80" y="106"/>
                    <a:pt x="93" y="86"/>
                    <a:pt x="89" y="68"/>
                  </a:cubicBezTo>
                  <a:cubicBezTo>
                    <a:pt x="86" y="50"/>
                    <a:pt x="65" y="37"/>
                    <a:pt x="48" y="45"/>
                  </a:cubicBezTo>
                  <a:cubicBezTo>
                    <a:pt x="35" y="50"/>
                    <a:pt x="31" y="65"/>
                    <a:pt x="36" y="76"/>
                  </a:cubicBezTo>
                  <a:cubicBezTo>
                    <a:pt x="42" y="88"/>
                    <a:pt x="64" y="91"/>
                    <a:pt x="69" y="78"/>
                  </a:cubicBezTo>
                  <a:cubicBezTo>
                    <a:pt x="73" y="67"/>
                    <a:pt x="63" y="61"/>
                    <a:pt x="59" y="61"/>
                  </a:cubicBezTo>
                  <a:cubicBezTo>
                    <a:pt x="52" y="60"/>
                    <a:pt x="44" y="64"/>
                    <a:pt x="43" y="72"/>
                  </a:cubicBezTo>
                  <a:cubicBezTo>
                    <a:pt x="42" y="61"/>
                    <a:pt x="54" y="56"/>
                    <a:pt x="62" y="58"/>
                  </a:cubicBezTo>
                  <a:cubicBezTo>
                    <a:pt x="69" y="60"/>
                    <a:pt x="76" y="68"/>
                    <a:pt x="72" y="79"/>
                  </a:cubicBezTo>
                  <a:cubicBezTo>
                    <a:pt x="66" y="96"/>
                    <a:pt x="39" y="94"/>
                    <a:pt x="32" y="78"/>
                  </a:cubicBezTo>
                  <a:cubicBezTo>
                    <a:pt x="26" y="65"/>
                    <a:pt x="33" y="48"/>
                    <a:pt x="46" y="42"/>
                  </a:cubicBezTo>
                  <a:cubicBezTo>
                    <a:pt x="67" y="33"/>
                    <a:pt x="89" y="48"/>
                    <a:pt x="93" y="69"/>
                  </a:cubicBezTo>
                  <a:cubicBezTo>
                    <a:pt x="97" y="89"/>
                    <a:pt x="84" y="110"/>
                    <a:pt x="64" y="114"/>
                  </a:cubicBezTo>
                  <a:cubicBezTo>
                    <a:pt x="28" y="121"/>
                    <a:pt x="0" y="85"/>
                    <a:pt x="8" y="52"/>
                  </a:cubicBezTo>
                  <a:cubicBezTo>
                    <a:pt x="18" y="14"/>
                    <a:pt x="60" y="0"/>
                    <a:pt x="94" y="7"/>
                  </a:cubicBezTo>
                  <a:cubicBezTo>
                    <a:pt x="166" y="24"/>
                    <a:pt x="192" y="118"/>
                    <a:pt x="238" y="151"/>
                  </a:cubicBezTo>
                  <a:cubicBezTo>
                    <a:pt x="242" y="143"/>
                    <a:pt x="249" y="134"/>
                    <a:pt x="256" y="126"/>
                  </a:cubicBezTo>
                  <a:cubicBezTo>
                    <a:pt x="234" y="113"/>
                    <a:pt x="213" y="96"/>
                    <a:pt x="207" y="73"/>
                  </a:cubicBezTo>
                  <a:cubicBezTo>
                    <a:pt x="240" y="78"/>
                    <a:pt x="306" y="67"/>
                    <a:pt x="345" y="75"/>
                  </a:cubicBezTo>
                  <a:cubicBezTo>
                    <a:pt x="313" y="74"/>
                    <a:pt x="283" y="103"/>
                    <a:pt x="264" y="124"/>
                  </a:cubicBezTo>
                  <a:cubicBezTo>
                    <a:pt x="280" y="133"/>
                    <a:pt x="297" y="140"/>
                    <a:pt x="314" y="143"/>
                  </a:cubicBezTo>
                  <a:cubicBezTo>
                    <a:pt x="335" y="147"/>
                    <a:pt x="365" y="148"/>
                    <a:pt x="380" y="131"/>
                  </a:cubicBezTo>
                  <a:cubicBezTo>
                    <a:pt x="395" y="113"/>
                    <a:pt x="380" y="92"/>
                    <a:pt x="361" y="93"/>
                  </a:cubicBezTo>
                  <a:cubicBezTo>
                    <a:pt x="348" y="94"/>
                    <a:pt x="344" y="110"/>
                    <a:pt x="352" y="116"/>
                  </a:cubicBezTo>
                  <a:cubicBezTo>
                    <a:pt x="363" y="123"/>
                    <a:pt x="376" y="111"/>
                    <a:pt x="366" y="100"/>
                  </a:cubicBezTo>
                  <a:close/>
                </a:path>
              </a:pathLst>
            </a:custGeom>
            <a:solidFill>
              <a:schemeClr val="tx1">
                <a:alpha val="7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Adobe 仿宋 Std R" panose="02020400000000000000" pitchFamily="18" charset="-122"/>
              </a:endParaRPr>
            </a:p>
          </p:txBody>
        </p:sp>
        <p:sp>
          <p:nvSpPr>
            <p:cNvPr id="30" name="Freeform 27">
              <a:extLst>
                <a:ext uri="{FF2B5EF4-FFF2-40B4-BE49-F238E27FC236}">
                  <a16:creationId xmlns:a16="http://schemas.microsoft.com/office/drawing/2014/main" id="{9031ED94-A2EE-9A23-9D5B-C1D680DC4159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7796" y="940520"/>
              <a:ext cx="743535" cy="300546"/>
            </a:xfrm>
            <a:custGeom>
              <a:avLst/>
              <a:gdLst>
                <a:gd name="T0" fmla="*/ 366 w 399"/>
                <a:gd name="T1" fmla="*/ 100 h 159"/>
                <a:gd name="T2" fmla="*/ 371 w 399"/>
                <a:gd name="T3" fmla="*/ 115 h 159"/>
                <a:gd name="T4" fmla="*/ 350 w 399"/>
                <a:gd name="T5" fmla="*/ 118 h 159"/>
                <a:gd name="T6" fmla="*/ 361 w 399"/>
                <a:gd name="T7" fmla="*/ 88 h 159"/>
                <a:gd name="T8" fmla="*/ 383 w 399"/>
                <a:gd name="T9" fmla="*/ 131 h 159"/>
                <a:gd name="T10" fmla="*/ 313 w 399"/>
                <a:gd name="T11" fmla="*/ 148 h 159"/>
                <a:gd name="T12" fmla="*/ 261 w 399"/>
                <a:gd name="T13" fmla="*/ 129 h 159"/>
                <a:gd name="T14" fmla="*/ 260 w 399"/>
                <a:gd name="T15" fmla="*/ 128 h 159"/>
                <a:gd name="T16" fmla="*/ 240 w 399"/>
                <a:gd name="T17" fmla="*/ 159 h 159"/>
                <a:gd name="T18" fmla="*/ 91 w 399"/>
                <a:gd name="T19" fmla="*/ 11 h 159"/>
                <a:gd name="T20" fmla="*/ 11 w 399"/>
                <a:gd name="T21" fmla="*/ 53 h 159"/>
                <a:gd name="T22" fmla="*/ 63 w 399"/>
                <a:gd name="T23" fmla="*/ 109 h 159"/>
                <a:gd name="T24" fmla="*/ 89 w 399"/>
                <a:gd name="T25" fmla="*/ 68 h 159"/>
                <a:gd name="T26" fmla="*/ 48 w 399"/>
                <a:gd name="T27" fmla="*/ 45 h 159"/>
                <a:gd name="T28" fmla="*/ 36 w 399"/>
                <a:gd name="T29" fmla="*/ 76 h 159"/>
                <a:gd name="T30" fmla="*/ 69 w 399"/>
                <a:gd name="T31" fmla="*/ 78 h 159"/>
                <a:gd name="T32" fmla="*/ 59 w 399"/>
                <a:gd name="T33" fmla="*/ 61 h 159"/>
                <a:gd name="T34" fmla="*/ 43 w 399"/>
                <a:gd name="T35" fmla="*/ 72 h 159"/>
                <a:gd name="T36" fmla="*/ 62 w 399"/>
                <a:gd name="T37" fmla="*/ 58 h 159"/>
                <a:gd name="T38" fmla="*/ 72 w 399"/>
                <a:gd name="T39" fmla="*/ 79 h 159"/>
                <a:gd name="T40" fmla="*/ 32 w 399"/>
                <a:gd name="T41" fmla="*/ 78 h 159"/>
                <a:gd name="T42" fmla="*/ 46 w 399"/>
                <a:gd name="T43" fmla="*/ 42 h 159"/>
                <a:gd name="T44" fmla="*/ 93 w 399"/>
                <a:gd name="T45" fmla="*/ 69 h 159"/>
                <a:gd name="T46" fmla="*/ 64 w 399"/>
                <a:gd name="T47" fmla="*/ 114 h 159"/>
                <a:gd name="T48" fmla="*/ 8 w 399"/>
                <a:gd name="T49" fmla="*/ 52 h 159"/>
                <a:gd name="T50" fmla="*/ 94 w 399"/>
                <a:gd name="T51" fmla="*/ 7 h 159"/>
                <a:gd name="T52" fmla="*/ 238 w 399"/>
                <a:gd name="T53" fmla="*/ 151 h 159"/>
                <a:gd name="T54" fmla="*/ 256 w 399"/>
                <a:gd name="T55" fmla="*/ 126 h 159"/>
                <a:gd name="T56" fmla="*/ 207 w 399"/>
                <a:gd name="T57" fmla="*/ 73 h 159"/>
                <a:gd name="T58" fmla="*/ 345 w 399"/>
                <a:gd name="T59" fmla="*/ 75 h 159"/>
                <a:gd name="T60" fmla="*/ 264 w 399"/>
                <a:gd name="T61" fmla="*/ 124 h 159"/>
                <a:gd name="T62" fmla="*/ 314 w 399"/>
                <a:gd name="T63" fmla="*/ 143 h 159"/>
                <a:gd name="T64" fmla="*/ 380 w 399"/>
                <a:gd name="T65" fmla="*/ 131 h 159"/>
                <a:gd name="T66" fmla="*/ 361 w 399"/>
                <a:gd name="T67" fmla="*/ 93 h 159"/>
                <a:gd name="T68" fmla="*/ 352 w 399"/>
                <a:gd name="T69" fmla="*/ 116 h 159"/>
                <a:gd name="T70" fmla="*/ 366 w 399"/>
                <a:gd name="T71" fmla="*/ 10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99" h="159">
                  <a:moveTo>
                    <a:pt x="366" y="100"/>
                  </a:moveTo>
                  <a:cubicBezTo>
                    <a:pt x="371" y="101"/>
                    <a:pt x="374" y="109"/>
                    <a:pt x="371" y="115"/>
                  </a:cubicBezTo>
                  <a:cubicBezTo>
                    <a:pt x="366" y="122"/>
                    <a:pt x="356" y="123"/>
                    <a:pt x="350" y="118"/>
                  </a:cubicBezTo>
                  <a:cubicBezTo>
                    <a:pt x="337" y="109"/>
                    <a:pt x="343" y="89"/>
                    <a:pt x="361" y="88"/>
                  </a:cubicBezTo>
                  <a:cubicBezTo>
                    <a:pt x="382" y="87"/>
                    <a:pt x="399" y="110"/>
                    <a:pt x="383" y="131"/>
                  </a:cubicBezTo>
                  <a:cubicBezTo>
                    <a:pt x="368" y="152"/>
                    <a:pt x="337" y="152"/>
                    <a:pt x="313" y="148"/>
                  </a:cubicBezTo>
                  <a:cubicBezTo>
                    <a:pt x="296" y="144"/>
                    <a:pt x="277" y="138"/>
                    <a:pt x="261" y="129"/>
                  </a:cubicBezTo>
                  <a:cubicBezTo>
                    <a:pt x="260" y="128"/>
                    <a:pt x="260" y="128"/>
                    <a:pt x="260" y="128"/>
                  </a:cubicBezTo>
                  <a:cubicBezTo>
                    <a:pt x="252" y="138"/>
                    <a:pt x="246" y="148"/>
                    <a:pt x="240" y="159"/>
                  </a:cubicBezTo>
                  <a:cubicBezTo>
                    <a:pt x="193" y="134"/>
                    <a:pt x="166" y="28"/>
                    <a:pt x="91" y="11"/>
                  </a:cubicBezTo>
                  <a:cubicBezTo>
                    <a:pt x="61" y="4"/>
                    <a:pt x="20" y="17"/>
                    <a:pt x="11" y="53"/>
                  </a:cubicBezTo>
                  <a:cubicBezTo>
                    <a:pt x="5" y="82"/>
                    <a:pt x="31" y="115"/>
                    <a:pt x="63" y="109"/>
                  </a:cubicBezTo>
                  <a:cubicBezTo>
                    <a:pt x="80" y="106"/>
                    <a:pt x="93" y="86"/>
                    <a:pt x="89" y="68"/>
                  </a:cubicBezTo>
                  <a:cubicBezTo>
                    <a:pt x="86" y="50"/>
                    <a:pt x="65" y="37"/>
                    <a:pt x="48" y="45"/>
                  </a:cubicBezTo>
                  <a:cubicBezTo>
                    <a:pt x="35" y="50"/>
                    <a:pt x="31" y="65"/>
                    <a:pt x="36" y="76"/>
                  </a:cubicBezTo>
                  <a:cubicBezTo>
                    <a:pt x="42" y="88"/>
                    <a:pt x="64" y="91"/>
                    <a:pt x="69" y="78"/>
                  </a:cubicBezTo>
                  <a:cubicBezTo>
                    <a:pt x="73" y="67"/>
                    <a:pt x="63" y="61"/>
                    <a:pt x="59" y="61"/>
                  </a:cubicBezTo>
                  <a:cubicBezTo>
                    <a:pt x="52" y="60"/>
                    <a:pt x="44" y="64"/>
                    <a:pt x="43" y="72"/>
                  </a:cubicBezTo>
                  <a:cubicBezTo>
                    <a:pt x="42" y="61"/>
                    <a:pt x="54" y="56"/>
                    <a:pt x="62" y="58"/>
                  </a:cubicBezTo>
                  <a:cubicBezTo>
                    <a:pt x="69" y="60"/>
                    <a:pt x="76" y="68"/>
                    <a:pt x="72" y="79"/>
                  </a:cubicBezTo>
                  <a:cubicBezTo>
                    <a:pt x="66" y="96"/>
                    <a:pt x="39" y="94"/>
                    <a:pt x="32" y="78"/>
                  </a:cubicBezTo>
                  <a:cubicBezTo>
                    <a:pt x="26" y="65"/>
                    <a:pt x="33" y="48"/>
                    <a:pt x="46" y="42"/>
                  </a:cubicBezTo>
                  <a:cubicBezTo>
                    <a:pt x="67" y="33"/>
                    <a:pt x="89" y="48"/>
                    <a:pt x="93" y="69"/>
                  </a:cubicBezTo>
                  <a:cubicBezTo>
                    <a:pt x="97" y="89"/>
                    <a:pt x="84" y="110"/>
                    <a:pt x="64" y="114"/>
                  </a:cubicBezTo>
                  <a:cubicBezTo>
                    <a:pt x="28" y="121"/>
                    <a:pt x="0" y="85"/>
                    <a:pt x="8" y="52"/>
                  </a:cubicBezTo>
                  <a:cubicBezTo>
                    <a:pt x="18" y="14"/>
                    <a:pt x="60" y="0"/>
                    <a:pt x="94" y="7"/>
                  </a:cubicBezTo>
                  <a:cubicBezTo>
                    <a:pt x="166" y="24"/>
                    <a:pt x="192" y="118"/>
                    <a:pt x="238" y="151"/>
                  </a:cubicBezTo>
                  <a:cubicBezTo>
                    <a:pt x="242" y="143"/>
                    <a:pt x="249" y="134"/>
                    <a:pt x="256" y="126"/>
                  </a:cubicBezTo>
                  <a:cubicBezTo>
                    <a:pt x="234" y="113"/>
                    <a:pt x="213" y="96"/>
                    <a:pt x="207" y="73"/>
                  </a:cubicBezTo>
                  <a:cubicBezTo>
                    <a:pt x="240" y="78"/>
                    <a:pt x="306" y="67"/>
                    <a:pt x="345" y="75"/>
                  </a:cubicBezTo>
                  <a:cubicBezTo>
                    <a:pt x="313" y="74"/>
                    <a:pt x="283" y="103"/>
                    <a:pt x="264" y="124"/>
                  </a:cubicBezTo>
                  <a:cubicBezTo>
                    <a:pt x="280" y="133"/>
                    <a:pt x="297" y="140"/>
                    <a:pt x="314" y="143"/>
                  </a:cubicBezTo>
                  <a:cubicBezTo>
                    <a:pt x="335" y="147"/>
                    <a:pt x="365" y="148"/>
                    <a:pt x="380" y="131"/>
                  </a:cubicBezTo>
                  <a:cubicBezTo>
                    <a:pt x="395" y="113"/>
                    <a:pt x="380" y="92"/>
                    <a:pt x="361" y="93"/>
                  </a:cubicBezTo>
                  <a:cubicBezTo>
                    <a:pt x="348" y="94"/>
                    <a:pt x="344" y="110"/>
                    <a:pt x="352" y="116"/>
                  </a:cubicBezTo>
                  <a:cubicBezTo>
                    <a:pt x="363" y="123"/>
                    <a:pt x="376" y="111"/>
                    <a:pt x="366" y="100"/>
                  </a:cubicBezTo>
                  <a:close/>
                </a:path>
              </a:pathLst>
            </a:custGeom>
            <a:solidFill>
              <a:schemeClr val="tx1">
                <a:alpha val="7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Adobe 仿宋 Std R" panose="02020400000000000000" pitchFamily="18" charset="-122"/>
              </a:endParaRPr>
            </a:p>
          </p:txBody>
        </p:sp>
        <p:grpSp>
          <p:nvGrpSpPr>
            <p:cNvPr id="32" name="组合 37">
              <a:extLst>
                <a:ext uri="{FF2B5EF4-FFF2-40B4-BE49-F238E27FC236}">
                  <a16:creationId xmlns:a16="http://schemas.microsoft.com/office/drawing/2014/main" id="{C4056814-0063-86E7-25AB-971ECBC02917}"/>
                </a:ext>
              </a:extLst>
            </p:cNvPr>
            <p:cNvGrpSpPr/>
            <p:nvPr/>
          </p:nvGrpSpPr>
          <p:grpSpPr>
            <a:xfrm>
              <a:off x="5086298" y="1191992"/>
              <a:ext cx="1975492" cy="49074"/>
              <a:chOff x="5108253" y="1177442"/>
              <a:chExt cx="1975492" cy="49074"/>
            </a:xfrm>
          </p:grpSpPr>
          <p:cxnSp>
            <p:nvCxnSpPr>
              <p:cNvPr id="35" name="直接连接符 32">
                <a:extLst>
                  <a:ext uri="{FF2B5EF4-FFF2-40B4-BE49-F238E27FC236}">
                    <a16:creationId xmlns:a16="http://schemas.microsoft.com/office/drawing/2014/main" id="{003EFB75-90F8-5811-2DBA-25D85C0CD181}"/>
                  </a:ext>
                </a:extLst>
              </p:cNvPr>
              <p:cNvCxnSpPr/>
              <p:nvPr/>
            </p:nvCxnSpPr>
            <p:spPr>
              <a:xfrm>
                <a:off x="5108253" y="1226516"/>
                <a:ext cx="1975491" cy="0"/>
              </a:xfrm>
              <a:prstGeom prst="line">
                <a:avLst/>
              </a:prstGeom>
              <a:ln w="22225" cmpd="sng">
                <a:solidFill>
                  <a:schemeClr val="tx1">
                    <a:lumMod val="75000"/>
                    <a:lumOff val="25000"/>
                    <a:alpha val="83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直接连接符 46">
                <a:extLst>
                  <a:ext uri="{FF2B5EF4-FFF2-40B4-BE49-F238E27FC236}">
                    <a16:creationId xmlns:a16="http://schemas.microsoft.com/office/drawing/2014/main" id="{AFA5F1DC-DCAB-2558-1508-E133820804A8}"/>
                  </a:ext>
                </a:extLst>
              </p:cNvPr>
              <p:cNvCxnSpPr/>
              <p:nvPr/>
            </p:nvCxnSpPr>
            <p:spPr>
              <a:xfrm>
                <a:off x="5108254" y="1177442"/>
                <a:ext cx="1975491" cy="0"/>
              </a:xfrm>
              <a:prstGeom prst="line">
                <a:avLst/>
              </a:prstGeom>
              <a:ln w="28575" cmpd="sng">
                <a:solidFill>
                  <a:schemeClr val="tx1">
                    <a:lumMod val="75000"/>
                    <a:lumOff val="25000"/>
                    <a:alpha val="83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4" name="文本框 48">
              <a:extLst>
                <a:ext uri="{FF2B5EF4-FFF2-40B4-BE49-F238E27FC236}">
                  <a16:creationId xmlns:a16="http://schemas.microsoft.com/office/drawing/2014/main" id="{6171453A-4902-DA2D-C269-C0275EBA7EFB}"/>
                </a:ext>
              </a:extLst>
            </p:cNvPr>
            <p:cNvSpPr txBox="1"/>
            <p:nvPr/>
          </p:nvSpPr>
          <p:spPr>
            <a:xfrm>
              <a:off x="4657049" y="775748"/>
              <a:ext cx="291158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b="1" dirty="0">
                  <a:latin typeface="Adobe 仿宋 Std R" panose="02020400000000000000" pitchFamily="18" charset="-122"/>
                  <a:ea typeface="Adobe 仿宋 Std R" panose="02020400000000000000" pitchFamily="18" charset="-122"/>
                  <a:sym typeface="Arial" panose="020B0604020202020204" pitchFamily="34" charset="0"/>
                </a:rPr>
                <a:t>MEI</a:t>
              </a:r>
              <a:r>
                <a:rPr lang="zh-TW" altLang="en-US" sz="1600" b="1" dirty="0">
                  <a:latin typeface="Adobe 仿宋 Std R" panose="02020400000000000000" pitchFamily="18" charset="-122"/>
                  <a:ea typeface="Adobe 仿宋 Std R" panose="02020400000000000000" pitchFamily="18" charset="-122"/>
                  <a:sym typeface="Arial" panose="020B0604020202020204" pitchFamily="34" charset="0"/>
                </a:rPr>
                <a:t>食不打烊</a:t>
              </a:r>
              <a:endParaRPr lang="zh-CN" altLang="en-US" sz="1600" b="1" dirty="0">
                <a:latin typeface="Adobe 仿宋 Std R" panose="02020400000000000000" pitchFamily="18" charset="-122"/>
                <a:ea typeface="Adobe 仿宋 Std R" panose="02020400000000000000" pitchFamily="18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37" name="群組 36">
            <a:extLst>
              <a:ext uri="{FF2B5EF4-FFF2-40B4-BE49-F238E27FC236}">
                <a16:creationId xmlns:a16="http://schemas.microsoft.com/office/drawing/2014/main" id="{6FDAE212-8D7E-BD70-E5A8-EEA6FA748DE7}"/>
              </a:ext>
            </a:extLst>
          </p:cNvPr>
          <p:cNvGrpSpPr/>
          <p:nvPr/>
        </p:nvGrpSpPr>
        <p:grpSpPr>
          <a:xfrm>
            <a:off x="4657049" y="5498131"/>
            <a:ext cx="2911587" cy="726248"/>
            <a:chOff x="4657049" y="5498131"/>
            <a:chExt cx="2911587" cy="726248"/>
          </a:xfrm>
        </p:grpSpPr>
        <p:grpSp>
          <p:nvGrpSpPr>
            <p:cNvPr id="39" name="组合 50">
              <a:extLst>
                <a:ext uri="{FF2B5EF4-FFF2-40B4-BE49-F238E27FC236}">
                  <a16:creationId xmlns:a16="http://schemas.microsoft.com/office/drawing/2014/main" id="{CC61E45D-A45D-30EE-6B67-A4D7746C1A78}"/>
                </a:ext>
              </a:extLst>
            </p:cNvPr>
            <p:cNvGrpSpPr/>
            <p:nvPr/>
          </p:nvGrpSpPr>
          <p:grpSpPr>
            <a:xfrm>
              <a:off x="5086297" y="6175305"/>
              <a:ext cx="1975492" cy="49074"/>
              <a:chOff x="5108253" y="1177442"/>
              <a:chExt cx="1975492" cy="49074"/>
            </a:xfrm>
          </p:grpSpPr>
          <p:cxnSp>
            <p:nvCxnSpPr>
              <p:cNvPr id="57" name="直接连接符 51">
                <a:extLst>
                  <a:ext uri="{FF2B5EF4-FFF2-40B4-BE49-F238E27FC236}">
                    <a16:creationId xmlns:a16="http://schemas.microsoft.com/office/drawing/2014/main" id="{F107FF23-7FC8-1E2E-68E7-A26347A7FF27}"/>
                  </a:ext>
                </a:extLst>
              </p:cNvPr>
              <p:cNvCxnSpPr/>
              <p:nvPr/>
            </p:nvCxnSpPr>
            <p:spPr>
              <a:xfrm>
                <a:off x="5108253" y="1226516"/>
                <a:ext cx="1975491" cy="0"/>
              </a:xfrm>
              <a:prstGeom prst="line">
                <a:avLst/>
              </a:prstGeom>
              <a:ln w="22225" cmpd="sng">
                <a:solidFill>
                  <a:schemeClr val="tx1">
                    <a:lumMod val="75000"/>
                    <a:lumOff val="25000"/>
                    <a:alpha val="83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直接连接符 52">
                <a:extLst>
                  <a:ext uri="{FF2B5EF4-FFF2-40B4-BE49-F238E27FC236}">
                    <a16:creationId xmlns:a16="http://schemas.microsoft.com/office/drawing/2014/main" id="{0F6B7ED1-B773-127E-22EB-73B3A0D17B26}"/>
                  </a:ext>
                </a:extLst>
              </p:cNvPr>
              <p:cNvCxnSpPr/>
              <p:nvPr/>
            </p:nvCxnSpPr>
            <p:spPr>
              <a:xfrm>
                <a:off x="5108254" y="1177442"/>
                <a:ext cx="1975491" cy="0"/>
              </a:xfrm>
              <a:prstGeom prst="line">
                <a:avLst/>
              </a:prstGeom>
              <a:ln w="28575" cmpd="sng">
                <a:solidFill>
                  <a:schemeClr val="tx1">
                    <a:lumMod val="75000"/>
                    <a:lumOff val="25000"/>
                    <a:alpha val="83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0" name="组合 47">
              <a:extLst>
                <a:ext uri="{FF2B5EF4-FFF2-40B4-BE49-F238E27FC236}">
                  <a16:creationId xmlns:a16="http://schemas.microsoft.com/office/drawing/2014/main" id="{AE830AC8-9A96-4885-1253-5CDD194E1FAC}"/>
                </a:ext>
              </a:extLst>
            </p:cNvPr>
            <p:cNvGrpSpPr/>
            <p:nvPr/>
          </p:nvGrpSpPr>
          <p:grpSpPr>
            <a:xfrm>
              <a:off x="5065729" y="5498131"/>
              <a:ext cx="2016626" cy="278698"/>
              <a:chOff x="7150100" y="4803775"/>
              <a:chExt cx="2317750" cy="668338"/>
            </a:xfrm>
          </p:grpSpPr>
          <p:sp>
            <p:nvSpPr>
              <p:cNvPr id="50" name="Freeform 31">
                <a:extLst>
                  <a:ext uri="{FF2B5EF4-FFF2-40B4-BE49-F238E27FC236}">
                    <a16:creationId xmlns:a16="http://schemas.microsoft.com/office/drawing/2014/main" id="{4D8CE4DB-C732-0BA5-21B2-85B3E7AD09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74025" y="4803775"/>
                <a:ext cx="466725" cy="533400"/>
              </a:xfrm>
              <a:custGeom>
                <a:avLst/>
                <a:gdLst>
                  <a:gd name="T0" fmla="*/ 60 w 124"/>
                  <a:gd name="T1" fmla="*/ 95 h 140"/>
                  <a:gd name="T2" fmla="*/ 41 w 124"/>
                  <a:gd name="T3" fmla="*/ 42 h 140"/>
                  <a:gd name="T4" fmla="*/ 84 w 124"/>
                  <a:gd name="T5" fmla="*/ 42 h 140"/>
                  <a:gd name="T6" fmla="*/ 65 w 124"/>
                  <a:gd name="T7" fmla="*/ 95 h 140"/>
                  <a:gd name="T8" fmla="*/ 124 w 124"/>
                  <a:gd name="T9" fmla="*/ 140 h 140"/>
                  <a:gd name="T10" fmla="*/ 62 w 124"/>
                  <a:gd name="T11" fmla="*/ 98 h 140"/>
                  <a:gd name="T12" fmla="*/ 0 w 124"/>
                  <a:gd name="T13" fmla="*/ 140 h 140"/>
                  <a:gd name="T14" fmla="*/ 60 w 124"/>
                  <a:gd name="T15" fmla="*/ 95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4" h="140">
                    <a:moveTo>
                      <a:pt x="60" y="95"/>
                    </a:moveTo>
                    <a:cubicBezTo>
                      <a:pt x="49" y="80"/>
                      <a:pt x="40" y="61"/>
                      <a:pt x="41" y="42"/>
                    </a:cubicBezTo>
                    <a:cubicBezTo>
                      <a:pt x="44" y="0"/>
                      <a:pt x="81" y="0"/>
                      <a:pt x="84" y="42"/>
                    </a:cubicBezTo>
                    <a:cubicBezTo>
                      <a:pt x="85" y="61"/>
                      <a:pt x="76" y="80"/>
                      <a:pt x="65" y="95"/>
                    </a:cubicBezTo>
                    <a:cubicBezTo>
                      <a:pt x="80" y="114"/>
                      <a:pt x="100" y="135"/>
                      <a:pt x="124" y="140"/>
                    </a:cubicBezTo>
                    <a:cubicBezTo>
                      <a:pt x="102" y="139"/>
                      <a:pt x="77" y="117"/>
                      <a:pt x="62" y="98"/>
                    </a:cubicBezTo>
                    <a:cubicBezTo>
                      <a:pt x="48" y="117"/>
                      <a:pt x="23" y="139"/>
                      <a:pt x="0" y="140"/>
                    </a:cubicBezTo>
                    <a:cubicBezTo>
                      <a:pt x="24" y="135"/>
                      <a:pt x="45" y="114"/>
                      <a:pt x="60" y="95"/>
                    </a:cubicBezTo>
                    <a:close/>
                  </a:path>
                </a:pathLst>
              </a:custGeom>
              <a:solidFill>
                <a:schemeClr val="tx1">
                  <a:alpha val="84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ea typeface="Adobe 仿宋 Std R" panose="02020400000000000000" pitchFamily="18" charset="-122"/>
                </a:endParaRPr>
              </a:p>
            </p:txBody>
          </p:sp>
          <p:sp>
            <p:nvSpPr>
              <p:cNvPr id="54" name="Freeform 32">
                <a:extLst>
                  <a:ext uri="{FF2B5EF4-FFF2-40B4-BE49-F238E27FC236}">
                    <a16:creationId xmlns:a16="http://schemas.microsoft.com/office/drawing/2014/main" id="{38205E57-7242-F3CA-65A1-D99D0AB813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02675" y="5368925"/>
                <a:ext cx="765175" cy="22225"/>
              </a:xfrm>
              <a:custGeom>
                <a:avLst/>
                <a:gdLst>
                  <a:gd name="T0" fmla="*/ 101 w 203"/>
                  <a:gd name="T1" fmla="*/ 6 h 6"/>
                  <a:gd name="T2" fmla="*/ 0 w 203"/>
                  <a:gd name="T3" fmla="*/ 3 h 6"/>
                  <a:gd name="T4" fmla="*/ 101 w 203"/>
                  <a:gd name="T5" fmla="*/ 0 h 6"/>
                  <a:gd name="T6" fmla="*/ 203 w 203"/>
                  <a:gd name="T7" fmla="*/ 4 h 6"/>
                  <a:gd name="T8" fmla="*/ 101 w 203"/>
                  <a:gd name="T9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3" h="6">
                    <a:moveTo>
                      <a:pt x="101" y="6"/>
                    </a:moveTo>
                    <a:cubicBezTo>
                      <a:pt x="68" y="6"/>
                      <a:pt x="34" y="6"/>
                      <a:pt x="0" y="3"/>
                    </a:cubicBezTo>
                    <a:cubicBezTo>
                      <a:pt x="35" y="0"/>
                      <a:pt x="68" y="0"/>
                      <a:pt x="101" y="0"/>
                    </a:cubicBezTo>
                    <a:cubicBezTo>
                      <a:pt x="134" y="0"/>
                      <a:pt x="168" y="1"/>
                      <a:pt x="203" y="4"/>
                    </a:cubicBezTo>
                    <a:cubicBezTo>
                      <a:pt x="166" y="6"/>
                      <a:pt x="101" y="6"/>
                      <a:pt x="101" y="6"/>
                    </a:cubicBezTo>
                    <a:close/>
                  </a:path>
                </a:pathLst>
              </a:custGeom>
              <a:solidFill>
                <a:schemeClr val="tx1">
                  <a:alpha val="84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ea typeface="Adobe 仿宋 Std R" panose="02020400000000000000" pitchFamily="18" charset="-122"/>
                </a:endParaRPr>
              </a:p>
            </p:txBody>
          </p:sp>
          <p:sp>
            <p:nvSpPr>
              <p:cNvPr id="55" name="Freeform 33">
                <a:extLst>
                  <a:ext uri="{FF2B5EF4-FFF2-40B4-BE49-F238E27FC236}">
                    <a16:creationId xmlns:a16="http://schemas.microsoft.com/office/drawing/2014/main" id="{8EBFD358-9B33-B749-BD01-B7231A5814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50100" y="5368925"/>
                <a:ext cx="765175" cy="22225"/>
              </a:xfrm>
              <a:custGeom>
                <a:avLst/>
                <a:gdLst>
                  <a:gd name="T0" fmla="*/ 102 w 203"/>
                  <a:gd name="T1" fmla="*/ 6 h 6"/>
                  <a:gd name="T2" fmla="*/ 203 w 203"/>
                  <a:gd name="T3" fmla="*/ 3 h 6"/>
                  <a:gd name="T4" fmla="*/ 102 w 203"/>
                  <a:gd name="T5" fmla="*/ 0 h 6"/>
                  <a:gd name="T6" fmla="*/ 0 w 203"/>
                  <a:gd name="T7" fmla="*/ 4 h 6"/>
                  <a:gd name="T8" fmla="*/ 102 w 203"/>
                  <a:gd name="T9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3" h="6">
                    <a:moveTo>
                      <a:pt x="102" y="6"/>
                    </a:moveTo>
                    <a:cubicBezTo>
                      <a:pt x="135" y="6"/>
                      <a:pt x="169" y="6"/>
                      <a:pt x="203" y="3"/>
                    </a:cubicBezTo>
                    <a:cubicBezTo>
                      <a:pt x="168" y="0"/>
                      <a:pt x="135" y="0"/>
                      <a:pt x="102" y="0"/>
                    </a:cubicBezTo>
                    <a:cubicBezTo>
                      <a:pt x="68" y="0"/>
                      <a:pt x="35" y="1"/>
                      <a:pt x="0" y="4"/>
                    </a:cubicBezTo>
                    <a:cubicBezTo>
                      <a:pt x="36" y="6"/>
                      <a:pt x="102" y="6"/>
                      <a:pt x="102" y="6"/>
                    </a:cubicBezTo>
                    <a:close/>
                  </a:path>
                </a:pathLst>
              </a:custGeom>
              <a:solidFill>
                <a:schemeClr val="tx1">
                  <a:alpha val="84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ea typeface="Adobe 仿宋 Std R" panose="02020400000000000000" pitchFamily="18" charset="-122"/>
                </a:endParaRPr>
              </a:p>
            </p:txBody>
          </p:sp>
          <p:sp>
            <p:nvSpPr>
              <p:cNvPr id="56" name="Freeform 34">
                <a:extLst>
                  <a:ext uri="{FF2B5EF4-FFF2-40B4-BE49-F238E27FC236}">
                    <a16:creationId xmlns:a16="http://schemas.microsoft.com/office/drawing/2014/main" id="{F39FF53F-FB5A-5DB6-3F4F-8B4540312B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62888" y="5092700"/>
                <a:ext cx="893763" cy="379413"/>
              </a:xfrm>
              <a:custGeom>
                <a:avLst/>
                <a:gdLst>
                  <a:gd name="T0" fmla="*/ 118 w 237"/>
                  <a:gd name="T1" fmla="*/ 61 h 99"/>
                  <a:gd name="T2" fmla="*/ 160 w 237"/>
                  <a:gd name="T3" fmla="*/ 86 h 99"/>
                  <a:gd name="T4" fmla="*/ 226 w 237"/>
                  <a:gd name="T5" fmla="*/ 28 h 99"/>
                  <a:gd name="T6" fmla="*/ 178 w 237"/>
                  <a:gd name="T7" fmla="*/ 10 h 99"/>
                  <a:gd name="T8" fmla="*/ 184 w 237"/>
                  <a:gd name="T9" fmla="*/ 64 h 99"/>
                  <a:gd name="T10" fmla="*/ 213 w 237"/>
                  <a:gd name="T11" fmla="*/ 52 h 99"/>
                  <a:gd name="T12" fmla="*/ 199 w 237"/>
                  <a:gd name="T13" fmla="*/ 29 h 99"/>
                  <a:gd name="T14" fmla="*/ 183 w 237"/>
                  <a:gd name="T15" fmla="*/ 44 h 99"/>
                  <a:gd name="T16" fmla="*/ 193 w 237"/>
                  <a:gd name="T17" fmla="*/ 32 h 99"/>
                  <a:gd name="T18" fmla="*/ 210 w 237"/>
                  <a:gd name="T19" fmla="*/ 51 h 99"/>
                  <a:gd name="T20" fmla="*/ 185 w 237"/>
                  <a:gd name="T21" fmla="*/ 61 h 99"/>
                  <a:gd name="T22" fmla="*/ 180 w 237"/>
                  <a:gd name="T23" fmla="*/ 13 h 99"/>
                  <a:gd name="T24" fmla="*/ 224 w 237"/>
                  <a:gd name="T25" fmla="*/ 33 h 99"/>
                  <a:gd name="T26" fmla="*/ 162 w 237"/>
                  <a:gd name="T27" fmla="*/ 84 h 99"/>
                  <a:gd name="T28" fmla="*/ 119 w 237"/>
                  <a:gd name="T29" fmla="*/ 54 h 99"/>
                  <a:gd name="T30" fmla="*/ 74 w 237"/>
                  <a:gd name="T31" fmla="*/ 84 h 99"/>
                  <a:gd name="T32" fmla="*/ 13 w 237"/>
                  <a:gd name="T33" fmla="*/ 33 h 99"/>
                  <a:gd name="T34" fmla="*/ 57 w 237"/>
                  <a:gd name="T35" fmla="*/ 13 h 99"/>
                  <a:gd name="T36" fmla="*/ 52 w 237"/>
                  <a:gd name="T37" fmla="*/ 61 h 99"/>
                  <a:gd name="T38" fmla="*/ 27 w 237"/>
                  <a:gd name="T39" fmla="*/ 51 h 99"/>
                  <a:gd name="T40" fmla="*/ 44 w 237"/>
                  <a:gd name="T41" fmla="*/ 32 h 99"/>
                  <a:gd name="T42" fmla="*/ 54 w 237"/>
                  <a:gd name="T43" fmla="*/ 44 h 99"/>
                  <a:gd name="T44" fmla="*/ 37 w 237"/>
                  <a:gd name="T45" fmla="*/ 29 h 99"/>
                  <a:gd name="T46" fmla="*/ 24 w 237"/>
                  <a:gd name="T47" fmla="*/ 52 h 99"/>
                  <a:gd name="T48" fmla="*/ 53 w 237"/>
                  <a:gd name="T49" fmla="*/ 64 h 99"/>
                  <a:gd name="T50" fmla="*/ 59 w 237"/>
                  <a:gd name="T51" fmla="*/ 10 h 99"/>
                  <a:gd name="T52" fmla="*/ 11 w 237"/>
                  <a:gd name="T53" fmla="*/ 28 h 99"/>
                  <a:gd name="T54" fmla="*/ 76 w 237"/>
                  <a:gd name="T55" fmla="*/ 86 h 99"/>
                  <a:gd name="T56" fmla="*/ 118 w 237"/>
                  <a:gd name="T57" fmla="*/ 61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37" h="99">
                    <a:moveTo>
                      <a:pt x="118" y="61"/>
                    </a:moveTo>
                    <a:cubicBezTo>
                      <a:pt x="129" y="73"/>
                      <a:pt x="144" y="82"/>
                      <a:pt x="160" y="86"/>
                    </a:cubicBezTo>
                    <a:cubicBezTo>
                      <a:pt x="216" y="99"/>
                      <a:pt x="237" y="56"/>
                      <a:pt x="226" y="28"/>
                    </a:cubicBezTo>
                    <a:cubicBezTo>
                      <a:pt x="219" y="8"/>
                      <a:pt x="196" y="0"/>
                      <a:pt x="178" y="10"/>
                    </a:cubicBezTo>
                    <a:cubicBezTo>
                      <a:pt x="157" y="22"/>
                      <a:pt x="160" y="56"/>
                      <a:pt x="184" y="64"/>
                    </a:cubicBezTo>
                    <a:cubicBezTo>
                      <a:pt x="194" y="68"/>
                      <a:pt x="208" y="65"/>
                      <a:pt x="213" y="52"/>
                    </a:cubicBezTo>
                    <a:cubicBezTo>
                      <a:pt x="216" y="42"/>
                      <a:pt x="209" y="31"/>
                      <a:pt x="199" y="29"/>
                    </a:cubicBezTo>
                    <a:cubicBezTo>
                      <a:pt x="190" y="27"/>
                      <a:pt x="181" y="34"/>
                      <a:pt x="183" y="44"/>
                    </a:cubicBezTo>
                    <a:cubicBezTo>
                      <a:pt x="183" y="41"/>
                      <a:pt x="185" y="33"/>
                      <a:pt x="193" y="32"/>
                    </a:cubicBezTo>
                    <a:cubicBezTo>
                      <a:pt x="204" y="30"/>
                      <a:pt x="213" y="42"/>
                      <a:pt x="210" y="51"/>
                    </a:cubicBezTo>
                    <a:cubicBezTo>
                      <a:pt x="207" y="63"/>
                      <a:pt x="194" y="64"/>
                      <a:pt x="185" y="61"/>
                    </a:cubicBezTo>
                    <a:cubicBezTo>
                      <a:pt x="164" y="53"/>
                      <a:pt x="161" y="24"/>
                      <a:pt x="180" y="13"/>
                    </a:cubicBezTo>
                    <a:cubicBezTo>
                      <a:pt x="197" y="3"/>
                      <a:pt x="219" y="13"/>
                      <a:pt x="224" y="33"/>
                    </a:cubicBezTo>
                    <a:cubicBezTo>
                      <a:pt x="231" y="59"/>
                      <a:pt x="212" y="96"/>
                      <a:pt x="162" y="84"/>
                    </a:cubicBezTo>
                    <a:cubicBezTo>
                      <a:pt x="146" y="80"/>
                      <a:pt x="127" y="69"/>
                      <a:pt x="119" y="54"/>
                    </a:cubicBezTo>
                    <a:cubicBezTo>
                      <a:pt x="109" y="69"/>
                      <a:pt x="92" y="80"/>
                      <a:pt x="74" y="84"/>
                    </a:cubicBezTo>
                    <a:cubicBezTo>
                      <a:pt x="25" y="96"/>
                      <a:pt x="6" y="59"/>
                      <a:pt x="13" y="33"/>
                    </a:cubicBezTo>
                    <a:cubicBezTo>
                      <a:pt x="18" y="13"/>
                      <a:pt x="40" y="3"/>
                      <a:pt x="57" y="13"/>
                    </a:cubicBezTo>
                    <a:cubicBezTo>
                      <a:pt x="75" y="24"/>
                      <a:pt x="73" y="53"/>
                      <a:pt x="52" y="61"/>
                    </a:cubicBezTo>
                    <a:cubicBezTo>
                      <a:pt x="43" y="64"/>
                      <a:pt x="30" y="63"/>
                      <a:pt x="27" y="51"/>
                    </a:cubicBezTo>
                    <a:cubicBezTo>
                      <a:pt x="24" y="42"/>
                      <a:pt x="33" y="30"/>
                      <a:pt x="44" y="32"/>
                    </a:cubicBezTo>
                    <a:cubicBezTo>
                      <a:pt x="52" y="33"/>
                      <a:pt x="54" y="41"/>
                      <a:pt x="54" y="44"/>
                    </a:cubicBezTo>
                    <a:cubicBezTo>
                      <a:pt x="56" y="34"/>
                      <a:pt x="47" y="27"/>
                      <a:pt x="37" y="29"/>
                    </a:cubicBezTo>
                    <a:cubicBezTo>
                      <a:pt x="28" y="31"/>
                      <a:pt x="21" y="42"/>
                      <a:pt x="24" y="52"/>
                    </a:cubicBezTo>
                    <a:cubicBezTo>
                      <a:pt x="29" y="65"/>
                      <a:pt x="43" y="68"/>
                      <a:pt x="53" y="64"/>
                    </a:cubicBezTo>
                    <a:cubicBezTo>
                      <a:pt x="77" y="56"/>
                      <a:pt x="80" y="22"/>
                      <a:pt x="59" y="10"/>
                    </a:cubicBezTo>
                    <a:cubicBezTo>
                      <a:pt x="41" y="0"/>
                      <a:pt x="18" y="8"/>
                      <a:pt x="11" y="28"/>
                    </a:cubicBezTo>
                    <a:cubicBezTo>
                      <a:pt x="0" y="56"/>
                      <a:pt x="21" y="99"/>
                      <a:pt x="76" y="86"/>
                    </a:cubicBezTo>
                    <a:cubicBezTo>
                      <a:pt x="92" y="82"/>
                      <a:pt x="108" y="73"/>
                      <a:pt x="118" y="61"/>
                    </a:cubicBezTo>
                    <a:close/>
                  </a:path>
                </a:pathLst>
              </a:custGeom>
              <a:solidFill>
                <a:schemeClr val="tx1">
                  <a:alpha val="84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ea typeface="Adobe 仿宋 Std R" panose="02020400000000000000" pitchFamily="18" charset="-122"/>
                </a:endParaRPr>
              </a:p>
            </p:txBody>
          </p:sp>
        </p:grpSp>
        <p:sp>
          <p:nvSpPr>
            <p:cNvPr id="42" name="文本框 48">
              <a:extLst>
                <a:ext uri="{FF2B5EF4-FFF2-40B4-BE49-F238E27FC236}">
                  <a16:creationId xmlns:a16="http://schemas.microsoft.com/office/drawing/2014/main" id="{736B0CBD-15F8-8B51-84FB-4A6DBACB2B8A}"/>
                </a:ext>
              </a:extLst>
            </p:cNvPr>
            <p:cNvSpPr txBox="1"/>
            <p:nvPr/>
          </p:nvSpPr>
          <p:spPr>
            <a:xfrm>
              <a:off x="4657049" y="5776095"/>
              <a:ext cx="291158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zh-TW" sz="1600" b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第</a:t>
              </a:r>
              <a:r>
                <a:rPr lang="en-US" altLang="zh-TW" sz="1600" b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</a:rPr>
                <a:t>114407</a:t>
              </a:r>
              <a:r>
                <a:rPr lang="zh-TW" altLang="zh-TW" sz="1600" b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組</a:t>
              </a:r>
              <a:endParaRPr lang="zh-CN" altLang="en-US" sz="1400" b="1" dirty="0">
                <a:latin typeface="Adobe 仿宋 Std R" panose="02020400000000000000" pitchFamily="18" charset="-122"/>
                <a:ea typeface="Adobe 仿宋 Std R" panose="02020400000000000000" pitchFamily="18" charset="-122"/>
                <a:sym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257846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0DD795-2BE6-EFAC-A697-FE85C7191F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>
            <a:extLst>
              <a:ext uri="{FF2B5EF4-FFF2-40B4-BE49-F238E27FC236}">
                <a16:creationId xmlns:a16="http://schemas.microsoft.com/office/drawing/2014/main" id="{F0140E77-C02E-5E11-F481-A162670C0037}"/>
              </a:ext>
            </a:extLst>
          </p:cNvPr>
          <p:cNvSpPr/>
          <p:nvPr/>
        </p:nvSpPr>
        <p:spPr>
          <a:xfrm>
            <a:off x="98156" y="96112"/>
            <a:ext cx="11995688" cy="6661149"/>
          </a:xfrm>
          <a:prstGeom prst="rect">
            <a:avLst/>
          </a:prstGeom>
          <a:noFill/>
          <a:ln w="63500" cmpd="thickThin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Adobe 仿宋 Std R" panose="02020400000000000000" pitchFamily="18" charset="-122"/>
            </a:endParaRPr>
          </a:p>
        </p:txBody>
      </p:sp>
      <p:grpSp>
        <p:nvGrpSpPr>
          <p:cNvPr id="37" name="组合 23">
            <a:extLst>
              <a:ext uri="{FF2B5EF4-FFF2-40B4-BE49-F238E27FC236}">
                <a16:creationId xmlns:a16="http://schemas.microsoft.com/office/drawing/2014/main" id="{372D1128-2528-F5F1-07D1-29951CEAB843}"/>
              </a:ext>
            </a:extLst>
          </p:cNvPr>
          <p:cNvGrpSpPr/>
          <p:nvPr/>
        </p:nvGrpSpPr>
        <p:grpSpPr>
          <a:xfrm>
            <a:off x="5087687" y="209245"/>
            <a:ext cx="2016626" cy="278698"/>
            <a:chOff x="7150100" y="4803775"/>
            <a:chExt cx="2317750" cy="668338"/>
          </a:xfrm>
        </p:grpSpPr>
        <p:sp>
          <p:nvSpPr>
            <p:cNvPr id="40" name="Freeform 31">
              <a:extLst>
                <a:ext uri="{FF2B5EF4-FFF2-40B4-BE49-F238E27FC236}">
                  <a16:creationId xmlns:a16="http://schemas.microsoft.com/office/drawing/2014/main" id="{0445DF11-86F5-7194-7EEE-E17B86E0F425}"/>
                </a:ext>
              </a:extLst>
            </p:cNvPr>
            <p:cNvSpPr>
              <a:spLocks/>
            </p:cNvSpPr>
            <p:nvPr/>
          </p:nvSpPr>
          <p:spPr bwMode="auto">
            <a:xfrm>
              <a:off x="8074025" y="4803775"/>
              <a:ext cx="466725" cy="533400"/>
            </a:xfrm>
            <a:custGeom>
              <a:avLst/>
              <a:gdLst>
                <a:gd name="T0" fmla="*/ 60 w 124"/>
                <a:gd name="T1" fmla="*/ 95 h 140"/>
                <a:gd name="T2" fmla="*/ 41 w 124"/>
                <a:gd name="T3" fmla="*/ 42 h 140"/>
                <a:gd name="T4" fmla="*/ 84 w 124"/>
                <a:gd name="T5" fmla="*/ 42 h 140"/>
                <a:gd name="T6" fmla="*/ 65 w 124"/>
                <a:gd name="T7" fmla="*/ 95 h 140"/>
                <a:gd name="T8" fmla="*/ 124 w 124"/>
                <a:gd name="T9" fmla="*/ 140 h 140"/>
                <a:gd name="T10" fmla="*/ 62 w 124"/>
                <a:gd name="T11" fmla="*/ 98 h 140"/>
                <a:gd name="T12" fmla="*/ 0 w 124"/>
                <a:gd name="T13" fmla="*/ 140 h 140"/>
                <a:gd name="T14" fmla="*/ 60 w 124"/>
                <a:gd name="T15" fmla="*/ 95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40">
                  <a:moveTo>
                    <a:pt x="60" y="95"/>
                  </a:moveTo>
                  <a:cubicBezTo>
                    <a:pt x="49" y="80"/>
                    <a:pt x="40" y="61"/>
                    <a:pt x="41" y="42"/>
                  </a:cubicBezTo>
                  <a:cubicBezTo>
                    <a:pt x="44" y="0"/>
                    <a:pt x="81" y="0"/>
                    <a:pt x="84" y="42"/>
                  </a:cubicBezTo>
                  <a:cubicBezTo>
                    <a:pt x="85" y="61"/>
                    <a:pt x="76" y="80"/>
                    <a:pt x="65" y="95"/>
                  </a:cubicBezTo>
                  <a:cubicBezTo>
                    <a:pt x="80" y="114"/>
                    <a:pt x="100" y="135"/>
                    <a:pt x="124" y="140"/>
                  </a:cubicBezTo>
                  <a:cubicBezTo>
                    <a:pt x="102" y="139"/>
                    <a:pt x="77" y="117"/>
                    <a:pt x="62" y="98"/>
                  </a:cubicBezTo>
                  <a:cubicBezTo>
                    <a:pt x="48" y="117"/>
                    <a:pt x="23" y="139"/>
                    <a:pt x="0" y="140"/>
                  </a:cubicBezTo>
                  <a:cubicBezTo>
                    <a:pt x="24" y="135"/>
                    <a:pt x="45" y="114"/>
                    <a:pt x="60" y="95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Adobe 仿宋 Std R" panose="02020400000000000000" pitchFamily="18" charset="-122"/>
              </a:endParaRPr>
            </a:p>
          </p:txBody>
        </p:sp>
        <p:sp>
          <p:nvSpPr>
            <p:cNvPr id="41" name="Freeform 32">
              <a:extLst>
                <a:ext uri="{FF2B5EF4-FFF2-40B4-BE49-F238E27FC236}">
                  <a16:creationId xmlns:a16="http://schemas.microsoft.com/office/drawing/2014/main" id="{9A574307-98D7-3BAF-0682-2B7AB3499BF2}"/>
                </a:ext>
              </a:extLst>
            </p:cNvPr>
            <p:cNvSpPr>
              <a:spLocks/>
            </p:cNvSpPr>
            <p:nvPr/>
          </p:nvSpPr>
          <p:spPr bwMode="auto">
            <a:xfrm>
              <a:off x="8702675" y="5368925"/>
              <a:ext cx="765175" cy="22225"/>
            </a:xfrm>
            <a:custGeom>
              <a:avLst/>
              <a:gdLst>
                <a:gd name="T0" fmla="*/ 101 w 203"/>
                <a:gd name="T1" fmla="*/ 6 h 6"/>
                <a:gd name="T2" fmla="*/ 0 w 203"/>
                <a:gd name="T3" fmla="*/ 3 h 6"/>
                <a:gd name="T4" fmla="*/ 101 w 203"/>
                <a:gd name="T5" fmla="*/ 0 h 6"/>
                <a:gd name="T6" fmla="*/ 203 w 203"/>
                <a:gd name="T7" fmla="*/ 4 h 6"/>
                <a:gd name="T8" fmla="*/ 101 w 203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">
                  <a:moveTo>
                    <a:pt x="101" y="6"/>
                  </a:moveTo>
                  <a:cubicBezTo>
                    <a:pt x="68" y="6"/>
                    <a:pt x="34" y="6"/>
                    <a:pt x="0" y="3"/>
                  </a:cubicBezTo>
                  <a:cubicBezTo>
                    <a:pt x="35" y="0"/>
                    <a:pt x="68" y="0"/>
                    <a:pt x="101" y="0"/>
                  </a:cubicBezTo>
                  <a:cubicBezTo>
                    <a:pt x="134" y="0"/>
                    <a:pt x="168" y="1"/>
                    <a:pt x="203" y="4"/>
                  </a:cubicBezTo>
                  <a:cubicBezTo>
                    <a:pt x="166" y="6"/>
                    <a:pt x="101" y="6"/>
                    <a:pt x="101" y="6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Adobe 仿宋 Std R" panose="02020400000000000000" pitchFamily="18" charset="-122"/>
              </a:endParaRPr>
            </a:p>
          </p:txBody>
        </p:sp>
        <p:sp>
          <p:nvSpPr>
            <p:cNvPr id="42" name="Freeform 33">
              <a:extLst>
                <a:ext uri="{FF2B5EF4-FFF2-40B4-BE49-F238E27FC236}">
                  <a16:creationId xmlns:a16="http://schemas.microsoft.com/office/drawing/2014/main" id="{E5EAC123-5C5F-8DA1-F13E-45E89498DAEF}"/>
                </a:ext>
              </a:extLst>
            </p:cNvPr>
            <p:cNvSpPr>
              <a:spLocks/>
            </p:cNvSpPr>
            <p:nvPr/>
          </p:nvSpPr>
          <p:spPr bwMode="auto">
            <a:xfrm>
              <a:off x="7150100" y="5368925"/>
              <a:ext cx="765175" cy="22225"/>
            </a:xfrm>
            <a:custGeom>
              <a:avLst/>
              <a:gdLst>
                <a:gd name="T0" fmla="*/ 102 w 203"/>
                <a:gd name="T1" fmla="*/ 6 h 6"/>
                <a:gd name="T2" fmla="*/ 203 w 203"/>
                <a:gd name="T3" fmla="*/ 3 h 6"/>
                <a:gd name="T4" fmla="*/ 102 w 203"/>
                <a:gd name="T5" fmla="*/ 0 h 6"/>
                <a:gd name="T6" fmla="*/ 0 w 203"/>
                <a:gd name="T7" fmla="*/ 4 h 6"/>
                <a:gd name="T8" fmla="*/ 102 w 203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">
                  <a:moveTo>
                    <a:pt x="102" y="6"/>
                  </a:moveTo>
                  <a:cubicBezTo>
                    <a:pt x="135" y="6"/>
                    <a:pt x="169" y="6"/>
                    <a:pt x="203" y="3"/>
                  </a:cubicBezTo>
                  <a:cubicBezTo>
                    <a:pt x="168" y="0"/>
                    <a:pt x="135" y="0"/>
                    <a:pt x="102" y="0"/>
                  </a:cubicBezTo>
                  <a:cubicBezTo>
                    <a:pt x="68" y="0"/>
                    <a:pt x="35" y="1"/>
                    <a:pt x="0" y="4"/>
                  </a:cubicBezTo>
                  <a:cubicBezTo>
                    <a:pt x="36" y="6"/>
                    <a:pt x="102" y="6"/>
                    <a:pt x="102" y="6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Adobe 仿宋 Std R" panose="02020400000000000000" pitchFamily="18" charset="-122"/>
              </a:endParaRPr>
            </a:p>
          </p:txBody>
        </p:sp>
        <p:sp>
          <p:nvSpPr>
            <p:cNvPr id="43" name="Freeform 34">
              <a:extLst>
                <a:ext uri="{FF2B5EF4-FFF2-40B4-BE49-F238E27FC236}">
                  <a16:creationId xmlns:a16="http://schemas.microsoft.com/office/drawing/2014/main" id="{732A1D2E-D354-EECC-B260-BB3D5E6289A5}"/>
                </a:ext>
              </a:extLst>
            </p:cNvPr>
            <p:cNvSpPr>
              <a:spLocks/>
            </p:cNvSpPr>
            <p:nvPr/>
          </p:nvSpPr>
          <p:spPr bwMode="auto">
            <a:xfrm>
              <a:off x="7862888" y="5092700"/>
              <a:ext cx="893763" cy="379413"/>
            </a:xfrm>
            <a:custGeom>
              <a:avLst/>
              <a:gdLst>
                <a:gd name="T0" fmla="*/ 118 w 237"/>
                <a:gd name="T1" fmla="*/ 61 h 99"/>
                <a:gd name="T2" fmla="*/ 160 w 237"/>
                <a:gd name="T3" fmla="*/ 86 h 99"/>
                <a:gd name="T4" fmla="*/ 226 w 237"/>
                <a:gd name="T5" fmla="*/ 28 h 99"/>
                <a:gd name="T6" fmla="*/ 178 w 237"/>
                <a:gd name="T7" fmla="*/ 10 h 99"/>
                <a:gd name="T8" fmla="*/ 184 w 237"/>
                <a:gd name="T9" fmla="*/ 64 h 99"/>
                <a:gd name="T10" fmla="*/ 213 w 237"/>
                <a:gd name="T11" fmla="*/ 52 h 99"/>
                <a:gd name="T12" fmla="*/ 199 w 237"/>
                <a:gd name="T13" fmla="*/ 29 h 99"/>
                <a:gd name="T14" fmla="*/ 183 w 237"/>
                <a:gd name="T15" fmla="*/ 44 h 99"/>
                <a:gd name="T16" fmla="*/ 193 w 237"/>
                <a:gd name="T17" fmla="*/ 32 h 99"/>
                <a:gd name="T18" fmla="*/ 210 w 237"/>
                <a:gd name="T19" fmla="*/ 51 h 99"/>
                <a:gd name="T20" fmla="*/ 185 w 237"/>
                <a:gd name="T21" fmla="*/ 61 h 99"/>
                <a:gd name="T22" fmla="*/ 180 w 237"/>
                <a:gd name="T23" fmla="*/ 13 h 99"/>
                <a:gd name="T24" fmla="*/ 224 w 237"/>
                <a:gd name="T25" fmla="*/ 33 h 99"/>
                <a:gd name="T26" fmla="*/ 162 w 237"/>
                <a:gd name="T27" fmla="*/ 84 h 99"/>
                <a:gd name="T28" fmla="*/ 119 w 237"/>
                <a:gd name="T29" fmla="*/ 54 h 99"/>
                <a:gd name="T30" fmla="*/ 74 w 237"/>
                <a:gd name="T31" fmla="*/ 84 h 99"/>
                <a:gd name="T32" fmla="*/ 13 w 237"/>
                <a:gd name="T33" fmla="*/ 33 h 99"/>
                <a:gd name="T34" fmla="*/ 57 w 237"/>
                <a:gd name="T35" fmla="*/ 13 h 99"/>
                <a:gd name="T36" fmla="*/ 52 w 237"/>
                <a:gd name="T37" fmla="*/ 61 h 99"/>
                <a:gd name="T38" fmla="*/ 27 w 237"/>
                <a:gd name="T39" fmla="*/ 51 h 99"/>
                <a:gd name="T40" fmla="*/ 44 w 237"/>
                <a:gd name="T41" fmla="*/ 32 h 99"/>
                <a:gd name="T42" fmla="*/ 54 w 237"/>
                <a:gd name="T43" fmla="*/ 44 h 99"/>
                <a:gd name="T44" fmla="*/ 37 w 237"/>
                <a:gd name="T45" fmla="*/ 29 h 99"/>
                <a:gd name="T46" fmla="*/ 24 w 237"/>
                <a:gd name="T47" fmla="*/ 52 h 99"/>
                <a:gd name="T48" fmla="*/ 53 w 237"/>
                <a:gd name="T49" fmla="*/ 64 h 99"/>
                <a:gd name="T50" fmla="*/ 59 w 237"/>
                <a:gd name="T51" fmla="*/ 10 h 99"/>
                <a:gd name="T52" fmla="*/ 11 w 237"/>
                <a:gd name="T53" fmla="*/ 28 h 99"/>
                <a:gd name="T54" fmla="*/ 76 w 237"/>
                <a:gd name="T55" fmla="*/ 86 h 99"/>
                <a:gd name="T56" fmla="*/ 118 w 237"/>
                <a:gd name="T57" fmla="*/ 61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37" h="99">
                  <a:moveTo>
                    <a:pt x="118" y="61"/>
                  </a:moveTo>
                  <a:cubicBezTo>
                    <a:pt x="129" y="73"/>
                    <a:pt x="144" y="82"/>
                    <a:pt x="160" y="86"/>
                  </a:cubicBezTo>
                  <a:cubicBezTo>
                    <a:pt x="216" y="99"/>
                    <a:pt x="237" y="56"/>
                    <a:pt x="226" y="28"/>
                  </a:cubicBezTo>
                  <a:cubicBezTo>
                    <a:pt x="219" y="8"/>
                    <a:pt x="196" y="0"/>
                    <a:pt x="178" y="10"/>
                  </a:cubicBezTo>
                  <a:cubicBezTo>
                    <a:pt x="157" y="22"/>
                    <a:pt x="160" y="56"/>
                    <a:pt x="184" y="64"/>
                  </a:cubicBezTo>
                  <a:cubicBezTo>
                    <a:pt x="194" y="68"/>
                    <a:pt x="208" y="65"/>
                    <a:pt x="213" y="52"/>
                  </a:cubicBezTo>
                  <a:cubicBezTo>
                    <a:pt x="216" y="42"/>
                    <a:pt x="209" y="31"/>
                    <a:pt x="199" y="29"/>
                  </a:cubicBezTo>
                  <a:cubicBezTo>
                    <a:pt x="190" y="27"/>
                    <a:pt x="181" y="34"/>
                    <a:pt x="183" y="44"/>
                  </a:cubicBezTo>
                  <a:cubicBezTo>
                    <a:pt x="183" y="41"/>
                    <a:pt x="185" y="33"/>
                    <a:pt x="193" y="32"/>
                  </a:cubicBezTo>
                  <a:cubicBezTo>
                    <a:pt x="204" y="30"/>
                    <a:pt x="213" y="42"/>
                    <a:pt x="210" y="51"/>
                  </a:cubicBezTo>
                  <a:cubicBezTo>
                    <a:pt x="207" y="63"/>
                    <a:pt x="194" y="64"/>
                    <a:pt x="185" y="61"/>
                  </a:cubicBezTo>
                  <a:cubicBezTo>
                    <a:pt x="164" y="53"/>
                    <a:pt x="161" y="24"/>
                    <a:pt x="180" y="13"/>
                  </a:cubicBezTo>
                  <a:cubicBezTo>
                    <a:pt x="197" y="3"/>
                    <a:pt x="219" y="13"/>
                    <a:pt x="224" y="33"/>
                  </a:cubicBezTo>
                  <a:cubicBezTo>
                    <a:pt x="231" y="59"/>
                    <a:pt x="212" y="96"/>
                    <a:pt x="162" y="84"/>
                  </a:cubicBezTo>
                  <a:cubicBezTo>
                    <a:pt x="146" y="80"/>
                    <a:pt x="127" y="69"/>
                    <a:pt x="119" y="54"/>
                  </a:cubicBezTo>
                  <a:cubicBezTo>
                    <a:pt x="109" y="69"/>
                    <a:pt x="92" y="80"/>
                    <a:pt x="74" y="84"/>
                  </a:cubicBezTo>
                  <a:cubicBezTo>
                    <a:pt x="25" y="96"/>
                    <a:pt x="6" y="59"/>
                    <a:pt x="13" y="33"/>
                  </a:cubicBezTo>
                  <a:cubicBezTo>
                    <a:pt x="18" y="13"/>
                    <a:pt x="40" y="3"/>
                    <a:pt x="57" y="13"/>
                  </a:cubicBezTo>
                  <a:cubicBezTo>
                    <a:pt x="75" y="24"/>
                    <a:pt x="73" y="53"/>
                    <a:pt x="52" y="61"/>
                  </a:cubicBezTo>
                  <a:cubicBezTo>
                    <a:pt x="43" y="64"/>
                    <a:pt x="30" y="63"/>
                    <a:pt x="27" y="51"/>
                  </a:cubicBezTo>
                  <a:cubicBezTo>
                    <a:pt x="24" y="42"/>
                    <a:pt x="33" y="30"/>
                    <a:pt x="44" y="32"/>
                  </a:cubicBezTo>
                  <a:cubicBezTo>
                    <a:pt x="52" y="33"/>
                    <a:pt x="54" y="41"/>
                    <a:pt x="54" y="44"/>
                  </a:cubicBezTo>
                  <a:cubicBezTo>
                    <a:pt x="56" y="34"/>
                    <a:pt x="47" y="27"/>
                    <a:pt x="37" y="29"/>
                  </a:cubicBezTo>
                  <a:cubicBezTo>
                    <a:pt x="28" y="31"/>
                    <a:pt x="21" y="42"/>
                    <a:pt x="24" y="52"/>
                  </a:cubicBezTo>
                  <a:cubicBezTo>
                    <a:pt x="29" y="65"/>
                    <a:pt x="43" y="68"/>
                    <a:pt x="53" y="64"/>
                  </a:cubicBezTo>
                  <a:cubicBezTo>
                    <a:pt x="77" y="56"/>
                    <a:pt x="80" y="22"/>
                    <a:pt x="59" y="10"/>
                  </a:cubicBezTo>
                  <a:cubicBezTo>
                    <a:pt x="41" y="0"/>
                    <a:pt x="18" y="8"/>
                    <a:pt x="11" y="28"/>
                  </a:cubicBezTo>
                  <a:cubicBezTo>
                    <a:pt x="0" y="56"/>
                    <a:pt x="21" y="99"/>
                    <a:pt x="76" y="86"/>
                  </a:cubicBezTo>
                  <a:cubicBezTo>
                    <a:pt x="92" y="82"/>
                    <a:pt x="108" y="73"/>
                    <a:pt x="118" y="61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Adobe 仿宋 Std R" panose="02020400000000000000" pitchFamily="18" charset="-122"/>
              </a:endParaRPr>
            </a:p>
          </p:txBody>
        </p:sp>
      </p:grp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15970B39-2138-ECC1-40AE-B182C465BA25}"/>
              </a:ext>
            </a:extLst>
          </p:cNvPr>
          <p:cNvSpPr/>
          <p:nvPr/>
        </p:nvSpPr>
        <p:spPr>
          <a:xfrm>
            <a:off x="366541" y="1358400"/>
            <a:ext cx="11443356" cy="51261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42084D76-3F9C-BBB5-8BBC-85A2D6345F84}"/>
              </a:ext>
            </a:extLst>
          </p:cNvPr>
          <p:cNvSpPr txBox="1"/>
          <p:nvPr/>
        </p:nvSpPr>
        <p:spPr>
          <a:xfrm>
            <a:off x="427839" y="6342077"/>
            <a:ext cx="22827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rgbClr val="555555"/>
                </a:solidFill>
                <a:latin typeface="Noto Sans TC" panose="020B0800000000000000" pitchFamily="34" charset="-120"/>
                <a:ea typeface="Noto Sans TC" panose="020B0800000000000000" pitchFamily="34" charset="-120"/>
              </a:rPr>
              <a:t>報告人</a:t>
            </a:r>
            <a:r>
              <a:rPr lang="en-US" altLang="zh-TW" sz="2400" dirty="0">
                <a:solidFill>
                  <a:srgbClr val="555555"/>
                </a:solidFill>
                <a:latin typeface="Noto Sans TC" panose="020B0800000000000000" pitchFamily="34" charset="-120"/>
                <a:ea typeface="Noto Sans TC" panose="020B0800000000000000" pitchFamily="34" charset="-120"/>
              </a:rPr>
              <a:t>:</a:t>
            </a:r>
            <a:r>
              <a:rPr lang="zh-TW" altLang="en-US" sz="2400" dirty="0">
                <a:solidFill>
                  <a:srgbClr val="555555"/>
                </a:solidFill>
                <a:latin typeface="Noto Sans TC" panose="020B0800000000000000" pitchFamily="34" charset="-120"/>
                <a:ea typeface="Noto Sans TC" panose="020B0800000000000000" pitchFamily="34" charset="-120"/>
              </a:rPr>
              <a:t>郭宥妍</a:t>
            </a:r>
            <a:endParaRPr lang="zh-TW" altLang="zh-TW" sz="2400" dirty="0">
              <a:solidFill>
                <a:srgbClr val="555555"/>
              </a:solidFill>
              <a:latin typeface="Noto Sans TC" panose="020B0800000000000000" pitchFamily="34" charset="-120"/>
              <a:ea typeface="Noto Sans TC" panose="020B0800000000000000" pitchFamily="34" charset="-120"/>
            </a:endParaRPr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0193B27D-E689-1E04-CC59-D062FCC45BEF}"/>
              </a:ext>
            </a:extLst>
          </p:cNvPr>
          <p:cNvGrpSpPr/>
          <p:nvPr/>
        </p:nvGrpSpPr>
        <p:grpSpPr>
          <a:xfrm>
            <a:off x="11359375" y="6113252"/>
            <a:ext cx="748344" cy="577025"/>
            <a:chOff x="11071975" y="5891646"/>
            <a:chExt cx="1035745" cy="798631"/>
          </a:xfrm>
        </p:grpSpPr>
        <p:grpSp>
          <p:nvGrpSpPr>
            <p:cNvPr id="9" name="组合 15">
              <a:extLst>
                <a:ext uri="{FF2B5EF4-FFF2-40B4-BE49-F238E27FC236}">
                  <a16:creationId xmlns:a16="http://schemas.microsoft.com/office/drawing/2014/main" id="{09309FCF-221E-F47C-B35B-0A7446CA6DA2}"/>
                </a:ext>
              </a:extLst>
            </p:cNvPr>
            <p:cNvGrpSpPr/>
            <p:nvPr/>
          </p:nvGrpSpPr>
          <p:grpSpPr>
            <a:xfrm>
              <a:off x="11177406" y="5891646"/>
              <a:ext cx="804793" cy="798631"/>
              <a:chOff x="4985288" y="1224585"/>
              <a:chExt cx="2546888" cy="2527388"/>
            </a:xfrm>
            <a:effectLst/>
          </p:grpSpPr>
          <p:sp>
            <p:nvSpPr>
              <p:cNvPr id="11" name="椭圆 16">
                <a:extLst>
                  <a:ext uri="{FF2B5EF4-FFF2-40B4-BE49-F238E27FC236}">
                    <a16:creationId xmlns:a16="http://schemas.microsoft.com/office/drawing/2014/main" id="{35C08F66-6ACD-E113-531C-9E8291A71A5D}"/>
                  </a:ext>
                </a:extLst>
              </p:cNvPr>
              <p:cNvSpPr/>
              <p:nvPr/>
            </p:nvSpPr>
            <p:spPr>
              <a:xfrm>
                <a:off x="5012590" y="1224585"/>
                <a:ext cx="2433780" cy="2433781"/>
              </a:xfrm>
              <a:prstGeom prst="ellipse">
                <a:avLst/>
              </a:prstGeom>
              <a:solidFill>
                <a:schemeClr val="tx1">
                  <a:alpha val="3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ea typeface="Adobe 仿宋 Std R" panose="02020400000000000000" pitchFamily="18" charset="-122"/>
                </a:endParaRPr>
              </a:p>
            </p:txBody>
          </p:sp>
          <p:sp>
            <p:nvSpPr>
              <p:cNvPr id="12" name="椭圆 17">
                <a:extLst>
                  <a:ext uri="{FF2B5EF4-FFF2-40B4-BE49-F238E27FC236}">
                    <a16:creationId xmlns:a16="http://schemas.microsoft.com/office/drawing/2014/main" id="{F405A143-811F-F50C-F2E4-77948BC9C656}"/>
                  </a:ext>
                </a:extLst>
              </p:cNvPr>
              <p:cNvSpPr/>
              <p:nvPr/>
            </p:nvSpPr>
            <p:spPr>
              <a:xfrm>
                <a:off x="5098396" y="1265539"/>
                <a:ext cx="2433780" cy="2433781"/>
              </a:xfrm>
              <a:prstGeom prst="ellipse">
                <a:avLst/>
              </a:prstGeom>
              <a:solidFill>
                <a:schemeClr val="tx1">
                  <a:alpha val="4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ea typeface="Adobe 仿宋 Std R" panose="02020400000000000000" pitchFamily="18" charset="-122"/>
                </a:endParaRPr>
              </a:p>
            </p:txBody>
          </p:sp>
          <p:sp>
            <p:nvSpPr>
              <p:cNvPr id="14" name="椭圆 18">
                <a:extLst>
                  <a:ext uri="{FF2B5EF4-FFF2-40B4-BE49-F238E27FC236}">
                    <a16:creationId xmlns:a16="http://schemas.microsoft.com/office/drawing/2014/main" id="{A5A83FF4-8B74-3744-6DE7-23E840363745}"/>
                  </a:ext>
                </a:extLst>
              </p:cNvPr>
              <p:cNvSpPr/>
              <p:nvPr/>
            </p:nvSpPr>
            <p:spPr>
              <a:xfrm>
                <a:off x="4985288" y="1318192"/>
                <a:ext cx="2433780" cy="2433781"/>
              </a:xfrm>
              <a:prstGeom prst="ellipse">
                <a:avLst/>
              </a:prstGeom>
              <a:solidFill>
                <a:schemeClr val="tx1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ea typeface="Adobe 仿宋 Std R" panose="02020400000000000000" pitchFamily="18" charset="-122"/>
                </a:endParaRPr>
              </a:p>
            </p:txBody>
          </p:sp>
        </p:grpSp>
        <p:sp>
          <p:nvSpPr>
            <p:cNvPr id="10" name="文本框 19">
              <a:extLst>
                <a:ext uri="{FF2B5EF4-FFF2-40B4-BE49-F238E27FC236}">
                  <a16:creationId xmlns:a16="http://schemas.microsoft.com/office/drawing/2014/main" id="{ACF46056-17DB-C1F0-8DF1-EA424B5CC753}"/>
                </a:ext>
              </a:extLst>
            </p:cNvPr>
            <p:cNvSpPr txBox="1"/>
            <p:nvPr/>
          </p:nvSpPr>
          <p:spPr>
            <a:xfrm>
              <a:off x="11071972" y="5999063"/>
              <a:ext cx="1035745" cy="5537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000" b="1" dirty="0">
                  <a:solidFill>
                    <a:prstClr val="white"/>
                  </a:solidFill>
                  <a:latin typeface="Adobe 仿宋 Std R" panose="02020400000000000000" pitchFamily="18" charset="-122"/>
                  <a:ea typeface="Adobe 仿宋 Std R" panose="02020400000000000000" pitchFamily="18" charset="-122"/>
                </a:rPr>
                <a:t>23</a:t>
              </a:r>
              <a:endParaRPr lang="en-US" altLang="zh-CN" sz="2000" b="1" dirty="0">
                <a:solidFill>
                  <a:prstClr val="white"/>
                </a:solidFill>
                <a:latin typeface="Adobe 仿宋 Std R" panose="02020400000000000000" pitchFamily="18" charset="-122"/>
                <a:ea typeface="Adobe 仿宋 Std R" panose="02020400000000000000" pitchFamily="18" charset="-122"/>
              </a:endParaRPr>
            </a:p>
          </p:txBody>
        </p:sp>
      </p:grpSp>
      <p:sp>
        <p:nvSpPr>
          <p:cNvPr id="15" name="文本框 28">
            <a:extLst>
              <a:ext uri="{FF2B5EF4-FFF2-40B4-BE49-F238E27FC236}">
                <a16:creationId xmlns:a16="http://schemas.microsoft.com/office/drawing/2014/main" id="{491871F8-4615-F108-CAA8-8207F95D5178}"/>
              </a:ext>
            </a:extLst>
          </p:cNvPr>
          <p:cNvSpPr txBox="1"/>
          <p:nvPr/>
        </p:nvSpPr>
        <p:spPr>
          <a:xfrm>
            <a:off x="4784039" y="562506"/>
            <a:ext cx="26802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spcBef>
                <a:spcPct val="0"/>
              </a:spcBef>
              <a:defRPr sz="3200" b="1">
                <a:solidFill>
                  <a:srgbClr val="262626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u Gothic UI Semibold" panose="020B0700000000000000" pitchFamily="34" charset="-128"/>
                <a:ea typeface="Yu Gothic UI Semibold" panose="020B0700000000000000" pitchFamily="34" charset="-128"/>
              </a:defRPr>
            </a:lvl1pPr>
          </a:lstStyle>
          <a:p>
            <a:r>
              <a:rPr lang="zh-TW" altLang="en-US" sz="2800" dirty="0">
                <a:effectLst/>
              </a:rPr>
              <a:t>問題回覆</a:t>
            </a:r>
          </a:p>
        </p:txBody>
      </p:sp>
      <p:graphicFrame>
        <p:nvGraphicFramePr>
          <p:cNvPr id="17" name="表格 16">
            <a:extLst>
              <a:ext uri="{FF2B5EF4-FFF2-40B4-BE49-F238E27FC236}">
                <a16:creationId xmlns:a16="http://schemas.microsoft.com/office/drawing/2014/main" id="{560BD985-54CB-4FA0-6CC0-E624BFCB20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1305019"/>
              </p:ext>
            </p:extLst>
          </p:nvPr>
        </p:nvGraphicFramePr>
        <p:xfrm>
          <a:off x="2859405" y="2147392"/>
          <a:ext cx="6473190" cy="789115"/>
        </p:xfrm>
        <a:graphic>
          <a:graphicData uri="http://schemas.openxmlformats.org/drawingml/2006/table">
            <a:tbl>
              <a:tblPr firstRow="1" firstCol="1" bandRow="1"/>
              <a:tblGrid>
                <a:gridCol w="3236595">
                  <a:extLst>
                    <a:ext uri="{9D8B030D-6E8A-4147-A177-3AD203B41FA5}">
                      <a16:colId xmlns:a16="http://schemas.microsoft.com/office/drawing/2014/main" val="3402734727"/>
                    </a:ext>
                  </a:extLst>
                </a:gridCol>
                <a:gridCol w="3236595">
                  <a:extLst>
                    <a:ext uri="{9D8B030D-6E8A-4147-A177-3AD203B41FA5}">
                      <a16:colId xmlns:a16="http://schemas.microsoft.com/office/drawing/2014/main" val="211533571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TW" sz="14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評審建議事項</a:t>
                      </a:r>
                      <a:endParaRPr lang="zh-TW" sz="1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D092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92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92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92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E9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TW" sz="14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修正情形</a:t>
                      </a:r>
                      <a:endParaRPr lang="zh-TW" sz="14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D092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92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92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92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E9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09845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ts val="2400"/>
                        </a:lnSpc>
                        <a:buNone/>
                      </a:pPr>
                      <a:r>
                        <a:rPr lang="zh-TW" sz="14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宜補上定時撈取餐廳資料的介紹。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D092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92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92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92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2400"/>
                        </a:lnSpc>
                        <a:buNone/>
                      </a:pPr>
                      <a:r>
                        <a:rPr lang="zh-TW" sz="14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我們有在虛擬機設置一天一次抓取餐廳的資料，並且在每天凌晨</a:t>
                      </a:r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3</a:t>
                      </a:r>
                      <a:r>
                        <a:rPr lang="zh-TW" sz="14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點都會更新。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D092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92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92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92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1373648"/>
                  </a:ext>
                </a:extLst>
              </a:tr>
            </a:tbl>
          </a:graphicData>
        </a:graphic>
      </p:graphicFrame>
      <p:graphicFrame>
        <p:nvGraphicFramePr>
          <p:cNvPr id="18" name="表格 17">
            <a:extLst>
              <a:ext uri="{FF2B5EF4-FFF2-40B4-BE49-F238E27FC236}">
                <a16:creationId xmlns:a16="http://schemas.microsoft.com/office/drawing/2014/main" id="{ECE14BB3-129D-5E54-CD9C-E916AF8DF6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0335374"/>
              </p:ext>
            </p:extLst>
          </p:nvPr>
        </p:nvGraphicFramePr>
        <p:xfrm>
          <a:off x="2859405" y="3966287"/>
          <a:ext cx="6473190" cy="1398715"/>
        </p:xfrm>
        <a:graphic>
          <a:graphicData uri="http://schemas.openxmlformats.org/drawingml/2006/table">
            <a:tbl>
              <a:tblPr firstRow="1" firstCol="1" bandRow="1"/>
              <a:tblGrid>
                <a:gridCol w="3236595">
                  <a:extLst>
                    <a:ext uri="{9D8B030D-6E8A-4147-A177-3AD203B41FA5}">
                      <a16:colId xmlns:a16="http://schemas.microsoft.com/office/drawing/2014/main" val="1636504013"/>
                    </a:ext>
                  </a:extLst>
                </a:gridCol>
                <a:gridCol w="3236595">
                  <a:extLst>
                    <a:ext uri="{9D8B030D-6E8A-4147-A177-3AD203B41FA5}">
                      <a16:colId xmlns:a16="http://schemas.microsoft.com/office/drawing/2014/main" val="134176236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TW" sz="14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評審建議事項</a:t>
                      </a:r>
                      <a:endParaRPr lang="zh-TW" sz="14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D092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92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92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92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E9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TW" sz="14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修正情形</a:t>
                      </a:r>
                      <a:endParaRPr lang="zh-TW" sz="1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D092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92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92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92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E9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92480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ts val="2400"/>
                        </a:lnSpc>
                        <a:buNone/>
                      </a:pPr>
                      <a:r>
                        <a:rPr lang="zh-TW" sz="14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檢索排序納入餐廳打烊時間、走路距離、人潮、留言的考量。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D092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92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92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92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2400"/>
                        </a:lnSpc>
                        <a:buNone/>
                      </a:pPr>
                      <a:r>
                        <a:rPr lang="zh-TW" sz="14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我們有新增餐廳從幾點營業到打烊時間，以及利用</a:t>
                      </a:r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Google map</a:t>
                      </a:r>
                      <a:r>
                        <a:rPr lang="zh-TW" sz="14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計算從捷運站步行至餐廳的時間，排序方式為步行時間近到遠排序。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D092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92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92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92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4394038"/>
                  </a:ext>
                </a:extLst>
              </a:tr>
            </a:tbl>
          </a:graphicData>
        </a:graphic>
      </p:graphicFrame>
      <p:sp>
        <p:nvSpPr>
          <p:cNvPr id="19" name="文字方塊 18">
            <a:extLst>
              <a:ext uri="{FF2B5EF4-FFF2-40B4-BE49-F238E27FC236}">
                <a16:creationId xmlns:a16="http://schemas.microsoft.com/office/drawing/2014/main" id="{BF5A8B34-66A9-BEB1-9BB7-6F5BD29A6E2A}"/>
              </a:ext>
            </a:extLst>
          </p:cNvPr>
          <p:cNvSpPr txBox="1"/>
          <p:nvPr/>
        </p:nvSpPr>
        <p:spPr>
          <a:xfrm>
            <a:off x="165882" y="1650266"/>
            <a:ext cx="609463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355600">
              <a:defRPr kern="10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1pPr>
          </a:lstStyle>
          <a:p>
            <a:pPr lvl="1" algn="ctr"/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問題一：</a:t>
            </a:r>
            <a:endParaRPr lang="zh-TW" altLang="zh-TW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2FA95ADE-0B67-F0A8-EBA4-F5C3C127F612}"/>
              </a:ext>
            </a:extLst>
          </p:cNvPr>
          <p:cNvSpPr txBox="1"/>
          <p:nvPr/>
        </p:nvSpPr>
        <p:spPr>
          <a:xfrm>
            <a:off x="165882" y="3413347"/>
            <a:ext cx="609463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355600">
              <a:defRPr kern="10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1pPr>
          </a:lstStyle>
          <a:p>
            <a:pPr lvl="1" algn="ctr"/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問題二：</a:t>
            </a:r>
            <a:endParaRPr lang="zh-TW" altLang="zh-TW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DC818539-479C-DBC0-20A8-CD2AC29F03BD}"/>
              </a:ext>
            </a:extLst>
          </p:cNvPr>
          <p:cNvSpPr txBox="1"/>
          <p:nvPr/>
        </p:nvSpPr>
        <p:spPr>
          <a:xfrm>
            <a:off x="9708500" y="6358384"/>
            <a:ext cx="2282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rgbClr val="555555"/>
                </a:solidFill>
                <a:latin typeface="Noto Sans TC" panose="020B0800000000000000" pitchFamily="34" charset="-120"/>
                <a:ea typeface="Noto Sans TC" panose="020B0800000000000000" pitchFamily="34" charset="-120"/>
              </a:rPr>
              <a:t>參考手冊第</a:t>
            </a:r>
            <a:r>
              <a:rPr lang="en-US" altLang="zh-TW" dirty="0">
                <a:solidFill>
                  <a:srgbClr val="555555"/>
                </a:solidFill>
                <a:latin typeface="Noto Sans TC" panose="020B0800000000000000" pitchFamily="34" charset="-120"/>
                <a:ea typeface="Noto Sans TC" panose="020B0800000000000000" pitchFamily="34" charset="-120"/>
              </a:rPr>
              <a:t>83</a:t>
            </a:r>
            <a:r>
              <a:rPr lang="zh-TW" altLang="en-US" dirty="0">
                <a:solidFill>
                  <a:srgbClr val="555555"/>
                </a:solidFill>
                <a:latin typeface="Noto Sans TC" panose="020B0800000000000000" pitchFamily="34" charset="-120"/>
                <a:ea typeface="Noto Sans TC" panose="020B0800000000000000" pitchFamily="34" charset="-120"/>
              </a:rPr>
              <a:t>頁</a:t>
            </a:r>
            <a:endParaRPr lang="zh-TW" altLang="zh-TW" dirty="0">
              <a:solidFill>
                <a:srgbClr val="555555"/>
              </a:solidFill>
              <a:latin typeface="Noto Sans TC" panose="020B0800000000000000" pitchFamily="34" charset="-120"/>
              <a:ea typeface="Noto Sans TC" panose="020B08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680101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21DA13-34B6-059B-9F5C-FFA7795931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>
            <a:extLst>
              <a:ext uri="{FF2B5EF4-FFF2-40B4-BE49-F238E27FC236}">
                <a16:creationId xmlns:a16="http://schemas.microsoft.com/office/drawing/2014/main" id="{AE344E86-D462-787E-E236-8A594625A8DD}"/>
              </a:ext>
            </a:extLst>
          </p:cNvPr>
          <p:cNvSpPr/>
          <p:nvPr/>
        </p:nvSpPr>
        <p:spPr>
          <a:xfrm>
            <a:off x="98156" y="96112"/>
            <a:ext cx="11995688" cy="6661149"/>
          </a:xfrm>
          <a:prstGeom prst="rect">
            <a:avLst/>
          </a:prstGeom>
          <a:noFill/>
          <a:ln w="63500" cmpd="thickThin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Adobe 仿宋 Std R" panose="02020400000000000000" pitchFamily="18" charset="-122"/>
            </a:endParaRPr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C9D4362A-C88E-550A-1858-958F30253B1A}"/>
              </a:ext>
            </a:extLst>
          </p:cNvPr>
          <p:cNvSpPr/>
          <p:nvPr/>
        </p:nvSpPr>
        <p:spPr>
          <a:xfrm>
            <a:off x="366541" y="1358400"/>
            <a:ext cx="11443356" cy="51261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1C14D4BC-6336-B9CC-B191-3656CD520975}"/>
              </a:ext>
            </a:extLst>
          </p:cNvPr>
          <p:cNvGrpSpPr/>
          <p:nvPr/>
        </p:nvGrpSpPr>
        <p:grpSpPr>
          <a:xfrm>
            <a:off x="11359373" y="6113252"/>
            <a:ext cx="748344" cy="577025"/>
            <a:chOff x="11071972" y="5891646"/>
            <a:chExt cx="1035745" cy="798631"/>
          </a:xfrm>
        </p:grpSpPr>
        <p:grpSp>
          <p:nvGrpSpPr>
            <p:cNvPr id="9" name="组合 15">
              <a:extLst>
                <a:ext uri="{FF2B5EF4-FFF2-40B4-BE49-F238E27FC236}">
                  <a16:creationId xmlns:a16="http://schemas.microsoft.com/office/drawing/2014/main" id="{28D79C62-F921-FB49-0F7A-BDCE5362BDA0}"/>
                </a:ext>
              </a:extLst>
            </p:cNvPr>
            <p:cNvGrpSpPr/>
            <p:nvPr/>
          </p:nvGrpSpPr>
          <p:grpSpPr>
            <a:xfrm>
              <a:off x="11177406" y="5891646"/>
              <a:ext cx="804793" cy="798631"/>
              <a:chOff x="4985288" y="1224585"/>
              <a:chExt cx="2546888" cy="2527388"/>
            </a:xfrm>
            <a:effectLst/>
          </p:grpSpPr>
          <p:sp>
            <p:nvSpPr>
              <p:cNvPr id="11" name="椭圆 16">
                <a:extLst>
                  <a:ext uri="{FF2B5EF4-FFF2-40B4-BE49-F238E27FC236}">
                    <a16:creationId xmlns:a16="http://schemas.microsoft.com/office/drawing/2014/main" id="{31E1380C-B80B-ADB1-0BEC-CF7FE720BC69}"/>
                  </a:ext>
                </a:extLst>
              </p:cNvPr>
              <p:cNvSpPr/>
              <p:nvPr/>
            </p:nvSpPr>
            <p:spPr>
              <a:xfrm>
                <a:off x="5012590" y="1224585"/>
                <a:ext cx="2433780" cy="2433781"/>
              </a:xfrm>
              <a:prstGeom prst="ellipse">
                <a:avLst/>
              </a:prstGeom>
              <a:solidFill>
                <a:schemeClr val="tx1">
                  <a:alpha val="3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ea typeface="Adobe 仿宋 Std R" panose="02020400000000000000" pitchFamily="18" charset="-122"/>
                </a:endParaRPr>
              </a:p>
            </p:txBody>
          </p:sp>
          <p:sp>
            <p:nvSpPr>
              <p:cNvPr id="12" name="椭圆 17">
                <a:extLst>
                  <a:ext uri="{FF2B5EF4-FFF2-40B4-BE49-F238E27FC236}">
                    <a16:creationId xmlns:a16="http://schemas.microsoft.com/office/drawing/2014/main" id="{47B7E783-52CE-C898-31F0-213FECAE3949}"/>
                  </a:ext>
                </a:extLst>
              </p:cNvPr>
              <p:cNvSpPr/>
              <p:nvPr/>
            </p:nvSpPr>
            <p:spPr>
              <a:xfrm>
                <a:off x="5098396" y="1265539"/>
                <a:ext cx="2433780" cy="2433781"/>
              </a:xfrm>
              <a:prstGeom prst="ellipse">
                <a:avLst/>
              </a:prstGeom>
              <a:solidFill>
                <a:schemeClr val="tx1">
                  <a:alpha val="4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ea typeface="Adobe 仿宋 Std R" panose="02020400000000000000" pitchFamily="18" charset="-122"/>
                </a:endParaRPr>
              </a:p>
            </p:txBody>
          </p:sp>
          <p:sp>
            <p:nvSpPr>
              <p:cNvPr id="14" name="椭圆 18">
                <a:extLst>
                  <a:ext uri="{FF2B5EF4-FFF2-40B4-BE49-F238E27FC236}">
                    <a16:creationId xmlns:a16="http://schemas.microsoft.com/office/drawing/2014/main" id="{60DEFEF5-B9CF-7174-6EA5-288D2EE88128}"/>
                  </a:ext>
                </a:extLst>
              </p:cNvPr>
              <p:cNvSpPr/>
              <p:nvPr/>
            </p:nvSpPr>
            <p:spPr>
              <a:xfrm>
                <a:off x="4985288" y="1318192"/>
                <a:ext cx="2433780" cy="2433781"/>
              </a:xfrm>
              <a:prstGeom prst="ellipse">
                <a:avLst/>
              </a:prstGeom>
              <a:solidFill>
                <a:schemeClr val="tx1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ea typeface="Adobe 仿宋 Std R" panose="02020400000000000000" pitchFamily="18" charset="-122"/>
                </a:endParaRPr>
              </a:p>
            </p:txBody>
          </p:sp>
        </p:grpSp>
        <p:sp>
          <p:nvSpPr>
            <p:cNvPr id="10" name="文本框 19">
              <a:extLst>
                <a:ext uri="{FF2B5EF4-FFF2-40B4-BE49-F238E27FC236}">
                  <a16:creationId xmlns:a16="http://schemas.microsoft.com/office/drawing/2014/main" id="{AD43BE4D-B5D7-22B9-9FA6-C3B5B66BAF67}"/>
                </a:ext>
              </a:extLst>
            </p:cNvPr>
            <p:cNvSpPr txBox="1"/>
            <p:nvPr/>
          </p:nvSpPr>
          <p:spPr>
            <a:xfrm>
              <a:off x="11071972" y="5999063"/>
              <a:ext cx="1035745" cy="5537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000" b="1" dirty="0">
                  <a:solidFill>
                    <a:prstClr val="white"/>
                  </a:solidFill>
                  <a:latin typeface="Adobe 仿宋 Std R" panose="02020400000000000000" pitchFamily="18" charset="-122"/>
                  <a:ea typeface="Adobe 仿宋 Std R" panose="02020400000000000000" pitchFamily="18" charset="-122"/>
                </a:rPr>
                <a:t>24</a:t>
              </a:r>
              <a:endParaRPr lang="en-US" altLang="zh-CN" sz="2000" b="1" dirty="0">
                <a:solidFill>
                  <a:prstClr val="white"/>
                </a:solidFill>
                <a:latin typeface="Adobe 仿宋 Std R" panose="02020400000000000000" pitchFamily="18" charset="-122"/>
                <a:ea typeface="Adobe 仿宋 Std R" panose="02020400000000000000" pitchFamily="18" charset="-122"/>
              </a:endParaRPr>
            </a:p>
          </p:txBody>
        </p:sp>
      </p:grp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2A5FD166-1369-F57E-B4E0-159FA0AB25E2}"/>
              </a:ext>
            </a:extLst>
          </p:cNvPr>
          <p:cNvSpPr txBox="1"/>
          <p:nvPr/>
        </p:nvSpPr>
        <p:spPr>
          <a:xfrm>
            <a:off x="165882" y="1650266"/>
            <a:ext cx="609463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355600">
              <a:defRPr kern="10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1pPr>
          </a:lstStyle>
          <a:p>
            <a:pPr lvl="1" algn="ctr"/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問題三：</a:t>
            </a:r>
            <a:endParaRPr lang="zh-TW" altLang="zh-TW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1A09215C-21FC-6722-C51C-C8E542212E9A}"/>
              </a:ext>
            </a:extLst>
          </p:cNvPr>
          <p:cNvSpPr txBox="1"/>
          <p:nvPr/>
        </p:nvSpPr>
        <p:spPr>
          <a:xfrm>
            <a:off x="165882" y="3547945"/>
            <a:ext cx="609463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355600">
              <a:defRPr kern="10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1pPr>
          </a:lstStyle>
          <a:p>
            <a:pPr lvl="1" algn="ctr"/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問題四：</a:t>
            </a:r>
            <a:endParaRPr lang="zh-TW" altLang="zh-TW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2D31A9AF-4020-0AC8-B55D-E253EDCAD7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8755717"/>
              </p:ext>
            </p:extLst>
          </p:nvPr>
        </p:nvGraphicFramePr>
        <p:xfrm>
          <a:off x="2859405" y="2082846"/>
          <a:ext cx="6473190" cy="1398715"/>
        </p:xfrm>
        <a:graphic>
          <a:graphicData uri="http://schemas.openxmlformats.org/drawingml/2006/table">
            <a:tbl>
              <a:tblPr firstRow="1" firstCol="1" bandRow="1"/>
              <a:tblGrid>
                <a:gridCol w="3236595">
                  <a:extLst>
                    <a:ext uri="{9D8B030D-6E8A-4147-A177-3AD203B41FA5}">
                      <a16:colId xmlns:a16="http://schemas.microsoft.com/office/drawing/2014/main" val="3046969510"/>
                    </a:ext>
                  </a:extLst>
                </a:gridCol>
                <a:gridCol w="3236595">
                  <a:extLst>
                    <a:ext uri="{9D8B030D-6E8A-4147-A177-3AD203B41FA5}">
                      <a16:colId xmlns:a16="http://schemas.microsoft.com/office/drawing/2014/main" val="96606437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TW" sz="14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評審建議事項</a:t>
                      </a:r>
                      <a:endParaRPr lang="zh-TW" sz="1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D092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92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92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92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E9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TW" sz="14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修正情形</a:t>
                      </a:r>
                      <a:endParaRPr lang="zh-TW" sz="1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D092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92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92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92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E9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918171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ts val="2400"/>
                        </a:lnSpc>
                        <a:buNone/>
                      </a:pPr>
                      <a:r>
                        <a:rPr lang="zh-TW" sz="14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「美食打卡」可導入</a:t>
                      </a:r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Google</a:t>
                      </a:r>
                      <a:r>
                        <a:rPr lang="zh-TW" sz="14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評論資料。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D092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92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92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92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2400"/>
                        </a:lnSpc>
                        <a:buNone/>
                      </a:pPr>
                      <a:r>
                        <a:rPr lang="zh-TW" sz="14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我們團隊目前技術尚未能達到此技術，且另一方面擔心導入</a:t>
                      </a:r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Google</a:t>
                      </a:r>
                      <a:r>
                        <a:rPr lang="zh-TW" sz="14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評論後，會將我們原本系統上的評論給刷掉，因此我們採用外接方式導到</a:t>
                      </a:r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Google</a:t>
                      </a:r>
                      <a:r>
                        <a:rPr lang="zh-TW" sz="14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評論。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D092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92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92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92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22011624"/>
                  </a:ext>
                </a:extLst>
              </a:tr>
            </a:tbl>
          </a:graphicData>
        </a:graphic>
      </p:graphicFrame>
      <p:graphicFrame>
        <p:nvGraphicFramePr>
          <p:cNvPr id="16" name="表格 15">
            <a:extLst>
              <a:ext uri="{FF2B5EF4-FFF2-40B4-BE49-F238E27FC236}">
                <a16:creationId xmlns:a16="http://schemas.microsoft.com/office/drawing/2014/main" id="{6FE04F03-228E-B549-F33E-CB3E8E8EBA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2651668"/>
              </p:ext>
            </p:extLst>
          </p:nvPr>
        </p:nvGraphicFramePr>
        <p:xfrm>
          <a:off x="2859405" y="4099335"/>
          <a:ext cx="6473190" cy="2313115"/>
        </p:xfrm>
        <a:graphic>
          <a:graphicData uri="http://schemas.openxmlformats.org/drawingml/2006/table">
            <a:tbl>
              <a:tblPr firstRow="1" firstCol="1" bandRow="1"/>
              <a:tblGrid>
                <a:gridCol w="3236595">
                  <a:extLst>
                    <a:ext uri="{9D8B030D-6E8A-4147-A177-3AD203B41FA5}">
                      <a16:colId xmlns:a16="http://schemas.microsoft.com/office/drawing/2014/main" val="424836332"/>
                    </a:ext>
                  </a:extLst>
                </a:gridCol>
                <a:gridCol w="3236595">
                  <a:extLst>
                    <a:ext uri="{9D8B030D-6E8A-4147-A177-3AD203B41FA5}">
                      <a16:colId xmlns:a16="http://schemas.microsoft.com/office/drawing/2014/main" val="371719228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TW" sz="14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評審建議事項</a:t>
                      </a:r>
                      <a:endParaRPr lang="zh-TW" sz="1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D092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92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92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92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E9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TW" sz="14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修正情形</a:t>
                      </a:r>
                      <a:endParaRPr lang="zh-TW" sz="1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D092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92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92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92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E9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19315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ts val="2400"/>
                        </a:lnSpc>
                        <a:buNone/>
                      </a:pPr>
                      <a:r>
                        <a:rPr lang="zh-TW" sz="14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結合代駕服務、深夜便利商店及喝酒專區，強化夜貓子功能。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D092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92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92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92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2400"/>
                        </a:lnSpc>
                        <a:buNone/>
                      </a:pPr>
                      <a:r>
                        <a:rPr lang="zh-TW" sz="14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我們有新增「喝酒專區」，此專區從夜貓子專區進入，喝酒專區內有酒吧和夜店的店家資訊及代駕專區，代駕專區我們直接連結到</a:t>
                      </a:r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Uber</a:t>
                      </a:r>
                      <a:r>
                        <a:rPr lang="zh-TW" sz="14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的頁面，另外也有加上捷運末五班車的資訊在喝酒專區，可讓用戶不需再跳轉到上一頁搜尋捷運末班車。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D092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92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92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92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74602846"/>
                  </a:ext>
                </a:extLst>
              </a:tr>
            </a:tbl>
          </a:graphicData>
        </a:graphic>
      </p:graphicFrame>
      <p:grpSp>
        <p:nvGrpSpPr>
          <p:cNvPr id="21" name="组合 23">
            <a:extLst>
              <a:ext uri="{FF2B5EF4-FFF2-40B4-BE49-F238E27FC236}">
                <a16:creationId xmlns:a16="http://schemas.microsoft.com/office/drawing/2014/main" id="{655603F7-639B-0237-2E15-43DC40EEE308}"/>
              </a:ext>
            </a:extLst>
          </p:cNvPr>
          <p:cNvGrpSpPr/>
          <p:nvPr/>
        </p:nvGrpSpPr>
        <p:grpSpPr>
          <a:xfrm>
            <a:off x="5087687" y="209245"/>
            <a:ext cx="2016626" cy="278698"/>
            <a:chOff x="7150100" y="4803775"/>
            <a:chExt cx="2317750" cy="668338"/>
          </a:xfrm>
        </p:grpSpPr>
        <p:sp>
          <p:nvSpPr>
            <p:cNvPr id="22" name="Freeform 31">
              <a:extLst>
                <a:ext uri="{FF2B5EF4-FFF2-40B4-BE49-F238E27FC236}">
                  <a16:creationId xmlns:a16="http://schemas.microsoft.com/office/drawing/2014/main" id="{633E59B3-FDF6-6C40-60AF-DDFEFA868E94}"/>
                </a:ext>
              </a:extLst>
            </p:cNvPr>
            <p:cNvSpPr>
              <a:spLocks/>
            </p:cNvSpPr>
            <p:nvPr/>
          </p:nvSpPr>
          <p:spPr bwMode="auto">
            <a:xfrm>
              <a:off x="8074025" y="4803775"/>
              <a:ext cx="466725" cy="533400"/>
            </a:xfrm>
            <a:custGeom>
              <a:avLst/>
              <a:gdLst>
                <a:gd name="T0" fmla="*/ 60 w 124"/>
                <a:gd name="T1" fmla="*/ 95 h 140"/>
                <a:gd name="T2" fmla="*/ 41 w 124"/>
                <a:gd name="T3" fmla="*/ 42 h 140"/>
                <a:gd name="T4" fmla="*/ 84 w 124"/>
                <a:gd name="T5" fmla="*/ 42 h 140"/>
                <a:gd name="T6" fmla="*/ 65 w 124"/>
                <a:gd name="T7" fmla="*/ 95 h 140"/>
                <a:gd name="T8" fmla="*/ 124 w 124"/>
                <a:gd name="T9" fmla="*/ 140 h 140"/>
                <a:gd name="T10" fmla="*/ 62 w 124"/>
                <a:gd name="T11" fmla="*/ 98 h 140"/>
                <a:gd name="T12" fmla="*/ 0 w 124"/>
                <a:gd name="T13" fmla="*/ 140 h 140"/>
                <a:gd name="T14" fmla="*/ 60 w 124"/>
                <a:gd name="T15" fmla="*/ 95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40">
                  <a:moveTo>
                    <a:pt x="60" y="95"/>
                  </a:moveTo>
                  <a:cubicBezTo>
                    <a:pt x="49" y="80"/>
                    <a:pt x="40" y="61"/>
                    <a:pt x="41" y="42"/>
                  </a:cubicBezTo>
                  <a:cubicBezTo>
                    <a:pt x="44" y="0"/>
                    <a:pt x="81" y="0"/>
                    <a:pt x="84" y="42"/>
                  </a:cubicBezTo>
                  <a:cubicBezTo>
                    <a:pt x="85" y="61"/>
                    <a:pt x="76" y="80"/>
                    <a:pt x="65" y="95"/>
                  </a:cubicBezTo>
                  <a:cubicBezTo>
                    <a:pt x="80" y="114"/>
                    <a:pt x="100" y="135"/>
                    <a:pt x="124" y="140"/>
                  </a:cubicBezTo>
                  <a:cubicBezTo>
                    <a:pt x="102" y="139"/>
                    <a:pt x="77" y="117"/>
                    <a:pt x="62" y="98"/>
                  </a:cubicBezTo>
                  <a:cubicBezTo>
                    <a:pt x="48" y="117"/>
                    <a:pt x="23" y="139"/>
                    <a:pt x="0" y="140"/>
                  </a:cubicBezTo>
                  <a:cubicBezTo>
                    <a:pt x="24" y="135"/>
                    <a:pt x="45" y="114"/>
                    <a:pt x="60" y="95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Adobe 仿宋 Std R" panose="02020400000000000000" pitchFamily="18" charset="-122"/>
              </a:endParaRPr>
            </a:p>
          </p:txBody>
        </p:sp>
        <p:sp>
          <p:nvSpPr>
            <p:cNvPr id="23" name="Freeform 32">
              <a:extLst>
                <a:ext uri="{FF2B5EF4-FFF2-40B4-BE49-F238E27FC236}">
                  <a16:creationId xmlns:a16="http://schemas.microsoft.com/office/drawing/2014/main" id="{53EEF0E6-BC16-28A6-DEAE-E863C4366AF6}"/>
                </a:ext>
              </a:extLst>
            </p:cNvPr>
            <p:cNvSpPr>
              <a:spLocks/>
            </p:cNvSpPr>
            <p:nvPr/>
          </p:nvSpPr>
          <p:spPr bwMode="auto">
            <a:xfrm>
              <a:off x="8702675" y="5368925"/>
              <a:ext cx="765175" cy="22225"/>
            </a:xfrm>
            <a:custGeom>
              <a:avLst/>
              <a:gdLst>
                <a:gd name="T0" fmla="*/ 101 w 203"/>
                <a:gd name="T1" fmla="*/ 6 h 6"/>
                <a:gd name="T2" fmla="*/ 0 w 203"/>
                <a:gd name="T3" fmla="*/ 3 h 6"/>
                <a:gd name="T4" fmla="*/ 101 w 203"/>
                <a:gd name="T5" fmla="*/ 0 h 6"/>
                <a:gd name="T6" fmla="*/ 203 w 203"/>
                <a:gd name="T7" fmla="*/ 4 h 6"/>
                <a:gd name="T8" fmla="*/ 101 w 203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">
                  <a:moveTo>
                    <a:pt x="101" y="6"/>
                  </a:moveTo>
                  <a:cubicBezTo>
                    <a:pt x="68" y="6"/>
                    <a:pt x="34" y="6"/>
                    <a:pt x="0" y="3"/>
                  </a:cubicBezTo>
                  <a:cubicBezTo>
                    <a:pt x="35" y="0"/>
                    <a:pt x="68" y="0"/>
                    <a:pt x="101" y="0"/>
                  </a:cubicBezTo>
                  <a:cubicBezTo>
                    <a:pt x="134" y="0"/>
                    <a:pt x="168" y="1"/>
                    <a:pt x="203" y="4"/>
                  </a:cubicBezTo>
                  <a:cubicBezTo>
                    <a:pt x="166" y="6"/>
                    <a:pt x="101" y="6"/>
                    <a:pt x="101" y="6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Adobe 仿宋 Std R" panose="02020400000000000000" pitchFamily="18" charset="-122"/>
              </a:endParaRPr>
            </a:p>
          </p:txBody>
        </p:sp>
        <p:sp>
          <p:nvSpPr>
            <p:cNvPr id="24" name="Freeform 33">
              <a:extLst>
                <a:ext uri="{FF2B5EF4-FFF2-40B4-BE49-F238E27FC236}">
                  <a16:creationId xmlns:a16="http://schemas.microsoft.com/office/drawing/2014/main" id="{F33F252D-6BFC-1687-BE94-729390F07B2A}"/>
                </a:ext>
              </a:extLst>
            </p:cNvPr>
            <p:cNvSpPr>
              <a:spLocks/>
            </p:cNvSpPr>
            <p:nvPr/>
          </p:nvSpPr>
          <p:spPr bwMode="auto">
            <a:xfrm>
              <a:off x="7150100" y="5368925"/>
              <a:ext cx="765175" cy="22225"/>
            </a:xfrm>
            <a:custGeom>
              <a:avLst/>
              <a:gdLst>
                <a:gd name="T0" fmla="*/ 102 w 203"/>
                <a:gd name="T1" fmla="*/ 6 h 6"/>
                <a:gd name="T2" fmla="*/ 203 w 203"/>
                <a:gd name="T3" fmla="*/ 3 h 6"/>
                <a:gd name="T4" fmla="*/ 102 w 203"/>
                <a:gd name="T5" fmla="*/ 0 h 6"/>
                <a:gd name="T6" fmla="*/ 0 w 203"/>
                <a:gd name="T7" fmla="*/ 4 h 6"/>
                <a:gd name="T8" fmla="*/ 102 w 203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">
                  <a:moveTo>
                    <a:pt x="102" y="6"/>
                  </a:moveTo>
                  <a:cubicBezTo>
                    <a:pt x="135" y="6"/>
                    <a:pt x="169" y="6"/>
                    <a:pt x="203" y="3"/>
                  </a:cubicBezTo>
                  <a:cubicBezTo>
                    <a:pt x="168" y="0"/>
                    <a:pt x="135" y="0"/>
                    <a:pt x="102" y="0"/>
                  </a:cubicBezTo>
                  <a:cubicBezTo>
                    <a:pt x="68" y="0"/>
                    <a:pt x="35" y="1"/>
                    <a:pt x="0" y="4"/>
                  </a:cubicBezTo>
                  <a:cubicBezTo>
                    <a:pt x="36" y="6"/>
                    <a:pt x="102" y="6"/>
                    <a:pt x="102" y="6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Adobe 仿宋 Std R" panose="02020400000000000000" pitchFamily="18" charset="-122"/>
              </a:endParaRPr>
            </a:p>
          </p:txBody>
        </p:sp>
        <p:sp>
          <p:nvSpPr>
            <p:cNvPr id="25" name="Freeform 34">
              <a:extLst>
                <a:ext uri="{FF2B5EF4-FFF2-40B4-BE49-F238E27FC236}">
                  <a16:creationId xmlns:a16="http://schemas.microsoft.com/office/drawing/2014/main" id="{3B1773A4-803A-1339-6E36-676D0D5FC980}"/>
                </a:ext>
              </a:extLst>
            </p:cNvPr>
            <p:cNvSpPr>
              <a:spLocks/>
            </p:cNvSpPr>
            <p:nvPr/>
          </p:nvSpPr>
          <p:spPr bwMode="auto">
            <a:xfrm>
              <a:off x="7862888" y="5092700"/>
              <a:ext cx="893763" cy="379413"/>
            </a:xfrm>
            <a:custGeom>
              <a:avLst/>
              <a:gdLst>
                <a:gd name="T0" fmla="*/ 118 w 237"/>
                <a:gd name="T1" fmla="*/ 61 h 99"/>
                <a:gd name="T2" fmla="*/ 160 w 237"/>
                <a:gd name="T3" fmla="*/ 86 h 99"/>
                <a:gd name="T4" fmla="*/ 226 w 237"/>
                <a:gd name="T5" fmla="*/ 28 h 99"/>
                <a:gd name="T6" fmla="*/ 178 w 237"/>
                <a:gd name="T7" fmla="*/ 10 h 99"/>
                <a:gd name="T8" fmla="*/ 184 w 237"/>
                <a:gd name="T9" fmla="*/ 64 h 99"/>
                <a:gd name="T10" fmla="*/ 213 w 237"/>
                <a:gd name="T11" fmla="*/ 52 h 99"/>
                <a:gd name="T12" fmla="*/ 199 w 237"/>
                <a:gd name="T13" fmla="*/ 29 h 99"/>
                <a:gd name="T14" fmla="*/ 183 w 237"/>
                <a:gd name="T15" fmla="*/ 44 h 99"/>
                <a:gd name="T16" fmla="*/ 193 w 237"/>
                <a:gd name="T17" fmla="*/ 32 h 99"/>
                <a:gd name="T18" fmla="*/ 210 w 237"/>
                <a:gd name="T19" fmla="*/ 51 h 99"/>
                <a:gd name="T20" fmla="*/ 185 w 237"/>
                <a:gd name="T21" fmla="*/ 61 h 99"/>
                <a:gd name="T22" fmla="*/ 180 w 237"/>
                <a:gd name="T23" fmla="*/ 13 h 99"/>
                <a:gd name="T24" fmla="*/ 224 w 237"/>
                <a:gd name="T25" fmla="*/ 33 h 99"/>
                <a:gd name="T26" fmla="*/ 162 w 237"/>
                <a:gd name="T27" fmla="*/ 84 h 99"/>
                <a:gd name="T28" fmla="*/ 119 w 237"/>
                <a:gd name="T29" fmla="*/ 54 h 99"/>
                <a:gd name="T30" fmla="*/ 74 w 237"/>
                <a:gd name="T31" fmla="*/ 84 h 99"/>
                <a:gd name="T32" fmla="*/ 13 w 237"/>
                <a:gd name="T33" fmla="*/ 33 h 99"/>
                <a:gd name="T34" fmla="*/ 57 w 237"/>
                <a:gd name="T35" fmla="*/ 13 h 99"/>
                <a:gd name="T36" fmla="*/ 52 w 237"/>
                <a:gd name="T37" fmla="*/ 61 h 99"/>
                <a:gd name="T38" fmla="*/ 27 w 237"/>
                <a:gd name="T39" fmla="*/ 51 h 99"/>
                <a:gd name="T40" fmla="*/ 44 w 237"/>
                <a:gd name="T41" fmla="*/ 32 h 99"/>
                <a:gd name="T42" fmla="*/ 54 w 237"/>
                <a:gd name="T43" fmla="*/ 44 h 99"/>
                <a:gd name="T44" fmla="*/ 37 w 237"/>
                <a:gd name="T45" fmla="*/ 29 h 99"/>
                <a:gd name="T46" fmla="*/ 24 w 237"/>
                <a:gd name="T47" fmla="*/ 52 h 99"/>
                <a:gd name="T48" fmla="*/ 53 w 237"/>
                <a:gd name="T49" fmla="*/ 64 h 99"/>
                <a:gd name="T50" fmla="*/ 59 w 237"/>
                <a:gd name="T51" fmla="*/ 10 h 99"/>
                <a:gd name="T52" fmla="*/ 11 w 237"/>
                <a:gd name="T53" fmla="*/ 28 h 99"/>
                <a:gd name="T54" fmla="*/ 76 w 237"/>
                <a:gd name="T55" fmla="*/ 86 h 99"/>
                <a:gd name="T56" fmla="*/ 118 w 237"/>
                <a:gd name="T57" fmla="*/ 61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37" h="99">
                  <a:moveTo>
                    <a:pt x="118" y="61"/>
                  </a:moveTo>
                  <a:cubicBezTo>
                    <a:pt x="129" y="73"/>
                    <a:pt x="144" y="82"/>
                    <a:pt x="160" y="86"/>
                  </a:cubicBezTo>
                  <a:cubicBezTo>
                    <a:pt x="216" y="99"/>
                    <a:pt x="237" y="56"/>
                    <a:pt x="226" y="28"/>
                  </a:cubicBezTo>
                  <a:cubicBezTo>
                    <a:pt x="219" y="8"/>
                    <a:pt x="196" y="0"/>
                    <a:pt x="178" y="10"/>
                  </a:cubicBezTo>
                  <a:cubicBezTo>
                    <a:pt x="157" y="22"/>
                    <a:pt x="160" y="56"/>
                    <a:pt x="184" y="64"/>
                  </a:cubicBezTo>
                  <a:cubicBezTo>
                    <a:pt x="194" y="68"/>
                    <a:pt x="208" y="65"/>
                    <a:pt x="213" y="52"/>
                  </a:cubicBezTo>
                  <a:cubicBezTo>
                    <a:pt x="216" y="42"/>
                    <a:pt x="209" y="31"/>
                    <a:pt x="199" y="29"/>
                  </a:cubicBezTo>
                  <a:cubicBezTo>
                    <a:pt x="190" y="27"/>
                    <a:pt x="181" y="34"/>
                    <a:pt x="183" y="44"/>
                  </a:cubicBezTo>
                  <a:cubicBezTo>
                    <a:pt x="183" y="41"/>
                    <a:pt x="185" y="33"/>
                    <a:pt x="193" y="32"/>
                  </a:cubicBezTo>
                  <a:cubicBezTo>
                    <a:pt x="204" y="30"/>
                    <a:pt x="213" y="42"/>
                    <a:pt x="210" y="51"/>
                  </a:cubicBezTo>
                  <a:cubicBezTo>
                    <a:pt x="207" y="63"/>
                    <a:pt x="194" y="64"/>
                    <a:pt x="185" y="61"/>
                  </a:cubicBezTo>
                  <a:cubicBezTo>
                    <a:pt x="164" y="53"/>
                    <a:pt x="161" y="24"/>
                    <a:pt x="180" y="13"/>
                  </a:cubicBezTo>
                  <a:cubicBezTo>
                    <a:pt x="197" y="3"/>
                    <a:pt x="219" y="13"/>
                    <a:pt x="224" y="33"/>
                  </a:cubicBezTo>
                  <a:cubicBezTo>
                    <a:pt x="231" y="59"/>
                    <a:pt x="212" y="96"/>
                    <a:pt x="162" y="84"/>
                  </a:cubicBezTo>
                  <a:cubicBezTo>
                    <a:pt x="146" y="80"/>
                    <a:pt x="127" y="69"/>
                    <a:pt x="119" y="54"/>
                  </a:cubicBezTo>
                  <a:cubicBezTo>
                    <a:pt x="109" y="69"/>
                    <a:pt x="92" y="80"/>
                    <a:pt x="74" y="84"/>
                  </a:cubicBezTo>
                  <a:cubicBezTo>
                    <a:pt x="25" y="96"/>
                    <a:pt x="6" y="59"/>
                    <a:pt x="13" y="33"/>
                  </a:cubicBezTo>
                  <a:cubicBezTo>
                    <a:pt x="18" y="13"/>
                    <a:pt x="40" y="3"/>
                    <a:pt x="57" y="13"/>
                  </a:cubicBezTo>
                  <a:cubicBezTo>
                    <a:pt x="75" y="24"/>
                    <a:pt x="73" y="53"/>
                    <a:pt x="52" y="61"/>
                  </a:cubicBezTo>
                  <a:cubicBezTo>
                    <a:pt x="43" y="64"/>
                    <a:pt x="30" y="63"/>
                    <a:pt x="27" y="51"/>
                  </a:cubicBezTo>
                  <a:cubicBezTo>
                    <a:pt x="24" y="42"/>
                    <a:pt x="33" y="30"/>
                    <a:pt x="44" y="32"/>
                  </a:cubicBezTo>
                  <a:cubicBezTo>
                    <a:pt x="52" y="33"/>
                    <a:pt x="54" y="41"/>
                    <a:pt x="54" y="44"/>
                  </a:cubicBezTo>
                  <a:cubicBezTo>
                    <a:pt x="56" y="34"/>
                    <a:pt x="47" y="27"/>
                    <a:pt x="37" y="29"/>
                  </a:cubicBezTo>
                  <a:cubicBezTo>
                    <a:pt x="28" y="31"/>
                    <a:pt x="21" y="42"/>
                    <a:pt x="24" y="52"/>
                  </a:cubicBezTo>
                  <a:cubicBezTo>
                    <a:pt x="29" y="65"/>
                    <a:pt x="43" y="68"/>
                    <a:pt x="53" y="64"/>
                  </a:cubicBezTo>
                  <a:cubicBezTo>
                    <a:pt x="77" y="56"/>
                    <a:pt x="80" y="22"/>
                    <a:pt x="59" y="10"/>
                  </a:cubicBezTo>
                  <a:cubicBezTo>
                    <a:pt x="41" y="0"/>
                    <a:pt x="18" y="8"/>
                    <a:pt x="11" y="28"/>
                  </a:cubicBezTo>
                  <a:cubicBezTo>
                    <a:pt x="0" y="56"/>
                    <a:pt x="21" y="99"/>
                    <a:pt x="76" y="86"/>
                  </a:cubicBezTo>
                  <a:cubicBezTo>
                    <a:pt x="92" y="82"/>
                    <a:pt x="108" y="73"/>
                    <a:pt x="118" y="61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Adobe 仿宋 Std R" panose="02020400000000000000" pitchFamily="18" charset="-122"/>
              </a:endParaRPr>
            </a:p>
          </p:txBody>
        </p:sp>
      </p:grpSp>
      <p:sp>
        <p:nvSpPr>
          <p:cNvPr id="26" name="文本框 28">
            <a:extLst>
              <a:ext uri="{FF2B5EF4-FFF2-40B4-BE49-F238E27FC236}">
                <a16:creationId xmlns:a16="http://schemas.microsoft.com/office/drawing/2014/main" id="{6BB1DEEF-8D1A-263E-DE62-DB3F83C5B137}"/>
              </a:ext>
            </a:extLst>
          </p:cNvPr>
          <p:cNvSpPr txBox="1"/>
          <p:nvPr/>
        </p:nvSpPr>
        <p:spPr>
          <a:xfrm>
            <a:off x="4784039" y="562506"/>
            <a:ext cx="26802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spcBef>
                <a:spcPct val="0"/>
              </a:spcBef>
              <a:defRPr sz="3200" b="1">
                <a:solidFill>
                  <a:srgbClr val="262626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u Gothic UI Semibold" panose="020B0700000000000000" pitchFamily="34" charset="-128"/>
                <a:ea typeface="Yu Gothic UI Semibold" panose="020B0700000000000000" pitchFamily="34" charset="-128"/>
              </a:defRPr>
            </a:lvl1pPr>
          </a:lstStyle>
          <a:p>
            <a:r>
              <a:rPr lang="zh-TW" altLang="en-US" sz="2800" dirty="0">
                <a:effectLst/>
              </a:rPr>
              <a:t>問題回覆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F2025532-B99F-EF3F-A0AB-82E03F717CFF}"/>
              </a:ext>
            </a:extLst>
          </p:cNvPr>
          <p:cNvSpPr txBox="1"/>
          <p:nvPr/>
        </p:nvSpPr>
        <p:spPr>
          <a:xfrm>
            <a:off x="427839" y="6342077"/>
            <a:ext cx="22827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rgbClr val="555555"/>
                </a:solidFill>
                <a:latin typeface="Noto Sans TC" panose="020B0800000000000000" pitchFamily="34" charset="-120"/>
                <a:ea typeface="Noto Sans TC" panose="020B0800000000000000" pitchFamily="34" charset="-120"/>
              </a:rPr>
              <a:t>報告人</a:t>
            </a:r>
            <a:r>
              <a:rPr lang="en-US" altLang="zh-TW" sz="2400" dirty="0">
                <a:solidFill>
                  <a:srgbClr val="555555"/>
                </a:solidFill>
                <a:latin typeface="Noto Sans TC" panose="020B0800000000000000" pitchFamily="34" charset="-120"/>
                <a:ea typeface="Noto Sans TC" panose="020B0800000000000000" pitchFamily="34" charset="-120"/>
              </a:rPr>
              <a:t>:</a:t>
            </a:r>
            <a:r>
              <a:rPr lang="zh-TW" altLang="en-US" sz="2400" dirty="0">
                <a:solidFill>
                  <a:srgbClr val="555555"/>
                </a:solidFill>
                <a:latin typeface="Noto Sans TC" panose="020B0800000000000000" pitchFamily="34" charset="-120"/>
                <a:ea typeface="Noto Sans TC" panose="020B0800000000000000" pitchFamily="34" charset="-120"/>
              </a:rPr>
              <a:t>郭宥妍</a:t>
            </a:r>
            <a:endParaRPr lang="zh-TW" altLang="zh-TW" sz="2400" dirty="0">
              <a:solidFill>
                <a:srgbClr val="555555"/>
              </a:solidFill>
              <a:latin typeface="Noto Sans TC" panose="020B0800000000000000" pitchFamily="34" charset="-120"/>
              <a:ea typeface="Noto Sans TC" panose="020B0800000000000000" pitchFamily="34" charset="-120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E0E24231-8710-8AF4-7734-A5211A68BC26}"/>
              </a:ext>
            </a:extLst>
          </p:cNvPr>
          <p:cNvSpPr txBox="1"/>
          <p:nvPr/>
        </p:nvSpPr>
        <p:spPr>
          <a:xfrm>
            <a:off x="9708500" y="6358384"/>
            <a:ext cx="2282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rgbClr val="555555"/>
                </a:solidFill>
                <a:latin typeface="Noto Sans TC" panose="020B0800000000000000" pitchFamily="34" charset="-120"/>
                <a:ea typeface="Noto Sans TC" panose="020B0800000000000000" pitchFamily="34" charset="-120"/>
              </a:rPr>
              <a:t>參考手冊第</a:t>
            </a:r>
            <a:r>
              <a:rPr lang="en-US" altLang="zh-TW" dirty="0">
                <a:solidFill>
                  <a:srgbClr val="555555"/>
                </a:solidFill>
                <a:latin typeface="Noto Sans TC" panose="020B0800000000000000" pitchFamily="34" charset="-120"/>
                <a:ea typeface="Noto Sans TC" panose="020B0800000000000000" pitchFamily="34" charset="-120"/>
              </a:rPr>
              <a:t>83</a:t>
            </a:r>
            <a:r>
              <a:rPr lang="zh-TW" altLang="en-US" dirty="0">
                <a:solidFill>
                  <a:srgbClr val="555555"/>
                </a:solidFill>
                <a:latin typeface="Noto Sans TC" panose="020B0800000000000000" pitchFamily="34" charset="-120"/>
                <a:ea typeface="Noto Sans TC" panose="020B0800000000000000" pitchFamily="34" charset="-120"/>
              </a:rPr>
              <a:t>頁</a:t>
            </a:r>
            <a:endParaRPr lang="zh-TW" altLang="zh-TW" dirty="0">
              <a:solidFill>
                <a:srgbClr val="555555"/>
              </a:solidFill>
              <a:latin typeface="Noto Sans TC" panose="020B0800000000000000" pitchFamily="34" charset="-120"/>
              <a:ea typeface="Noto Sans TC" panose="020B08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17336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42AB76-5BCD-0954-D5DC-59C2112812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>
            <a:extLst>
              <a:ext uri="{FF2B5EF4-FFF2-40B4-BE49-F238E27FC236}">
                <a16:creationId xmlns:a16="http://schemas.microsoft.com/office/drawing/2014/main" id="{4BDF83D6-38FE-0871-4B76-8AFB60A61319}"/>
              </a:ext>
            </a:extLst>
          </p:cNvPr>
          <p:cNvSpPr/>
          <p:nvPr/>
        </p:nvSpPr>
        <p:spPr>
          <a:xfrm>
            <a:off x="98156" y="96112"/>
            <a:ext cx="11995688" cy="6661149"/>
          </a:xfrm>
          <a:prstGeom prst="rect">
            <a:avLst/>
          </a:prstGeom>
          <a:noFill/>
          <a:ln w="63500" cmpd="thickThin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Adobe 仿宋 Std R" panose="02020400000000000000" pitchFamily="18" charset="-122"/>
            </a:endParaRPr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95E92AAD-D708-855A-EFDF-6FB6D89EF07E}"/>
              </a:ext>
            </a:extLst>
          </p:cNvPr>
          <p:cNvSpPr/>
          <p:nvPr/>
        </p:nvSpPr>
        <p:spPr>
          <a:xfrm>
            <a:off x="366541" y="1358400"/>
            <a:ext cx="11443356" cy="51261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D7D46791-30EF-375D-EDAA-B17DA2861D85}"/>
              </a:ext>
            </a:extLst>
          </p:cNvPr>
          <p:cNvGrpSpPr/>
          <p:nvPr/>
        </p:nvGrpSpPr>
        <p:grpSpPr>
          <a:xfrm>
            <a:off x="11359373" y="6113252"/>
            <a:ext cx="748344" cy="577025"/>
            <a:chOff x="11071972" y="5891646"/>
            <a:chExt cx="1035745" cy="798631"/>
          </a:xfrm>
        </p:grpSpPr>
        <p:grpSp>
          <p:nvGrpSpPr>
            <p:cNvPr id="9" name="组合 15">
              <a:extLst>
                <a:ext uri="{FF2B5EF4-FFF2-40B4-BE49-F238E27FC236}">
                  <a16:creationId xmlns:a16="http://schemas.microsoft.com/office/drawing/2014/main" id="{BFB318C3-E767-92DD-B966-24878F7009F4}"/>
                </a:ext>
              </a:extLst>
            </p:cNvPr>
            <p:cNvGrpSpPr/>
            <p:nvPr/>
          </p:nvGrpSpPr>
          <p:grpSpPr>
            <a:xfrm>
              <a:off x="11177406" y="5891646"/>
              <a:ext cx="804793" cy="798631"/>
              <a:chOff x="4985288" y="1224585"/>
              <a:chExt cx="2546888" cy="2527388"/>
            </a:xfrm>
            <a:effectLst/>
          </p:grpSpPr>
          <p:sp>
            <p:nvSpPr>
              <p:cNvPr id="11" name="椭圆 16">
                <a:extLst>
                  <a:ext uri="{FF2B5EF4-FFF2-40B4-BE49-F238E27FC236}">
                    <a16:creationId xmlns:a16="http://schemas.microsoft.com/office/drawing/2014/main" id="{C75FAB2D-89E1-1B15-62DC-BCB56FAD6BFE}"/>
                  </a:ext>
                </a:extLst>
              </p:cNvPr>
              <p:cNvSpPr/>
              <p:nvPr/>
            </p:nvSpPr>
            <p:spPr>
              <a:xfrm>
                <a:off x="5012590" y="1224585"/>
                <a:ext cx="2433780" cy="2433781"/>
              </a:xfrm>
              <a:prstGeom prst="ellipse">
                <a:avLst/>
              </a:prstGeom>
              <a:solidFill>
                <a:schemeClr val="tx1">
                  <a:alpha val="3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ea typeface="Adobe 仿宋 Std R" panose="02020400000000000000" pitchFamily="18" charset="-122"/>
                </a:endParaRPr>
              </a:p>
            </p:txBody>
          </p:sp>
          <p:sp>
            <p:nvSpPr>
              <p:cNvPr id="12" name="椭圆 17">
                <a:extLst>
                  <a:ext uri="{FF2B5EF4-FFF2-40B4-BE49-F238E27FC236}">
                    <a16:creationId xmlns:a16="http://schemas.microsoft.com/office/drawing/2014/main" id="{FF1DD350-8CFD-0848-9A9D-BC169596998D}"/>
                  </a:ext>
                </a:extLst>
              </p:cNvPr>
              <p:cNvSpPr/>
              <p:nvPr/>
            </p:nvSpPr>
            <p:spPr>
              <a:xfrm>
                <a:off x="5098396" y="1265539"/>
                <a:ext cx="2433780" cy="2433781"/>
              </a:xfrm>
              <a:prstGeom prst="ellipse">
                <a:avLst/>
              </a:prstGeom>
              <a:solidFill>
                <a:schemeClr val="tx1">
                  <a:alpha val="4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ea typeface="Adobe 仿宋 Std R" panose="02020400000000000000" pitchFamily="18" charset="-122"/>
                </a:endParaRPr>
              </a:p>
            </p:txBody>
          </p:sp>
          <p:sp>
            <p:nvSpPr>
              <p:cNvPr id="14" name="椭圆 18">
                <a:extLst>
                  <a:ext uri="{FF2B5EF4-FFF2-40B4-BE49-F238E27FC236}">
                    <a16:creationId xmlns:a16="http://schemas.microsoft.com/office/drawing/2014/main" id="{B2807F21-7D3E-1EF5-6214-E67ACAA4C8CF}"/>
                  </a:ext>
                </a:extLst>
              </p:cNvPr>
              <p:cNvSpPr/>
              <p:nvPr/>
            </p:nvSpPr>
            <p:spPr>
              <a:xfrm>
                <a:off x="4985288" y="1318192"/>
                <a:ext cx="2433780" cy="2433781"/>
              </a:xfrm>
              <a:prstGeom prst="ellipse">
                <a:avLst/>
              </a:prstGeom>
              <a:solidFill>
                <a:schemeClr val="tx1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ea typeface="Adobe 仿宋 Std R" panose="02020400000000000000" pitchFamily="18" charset="-122"/>
                </a:endParaRPr>
              </a:p>
            </p:txBody>
          </p:sp>
        </p:grpSp>
        <p:sp>
          <p:nvSpPr>
            <p:cNvPr id="10" name="文本框 19">
              <a:extLst>
                <a:ext uri="{FF2B5EF4-FFF2-40B4-BE49-F238E27FC236}">
                  <a16:creationId xmlns:a16="http://schemas.microsoft.com/office/drawing/2014/main" id="{911BD1EC-6E84-AC10-044A-9F2099381859}"/>
                </a:ext>
              </a:extLst>
            </p:cNvPr>
            <p:cNvSpPr txBox="1"/>
            <p:nvPr/>
          </p:nvSpPr>
          <p:spPr>
            <a:xfrm>
              <a:off x="11071972" y="5999063"/>
              <a:ext cx="1035745" cy="5537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000" b="1" dirty="0">
                  <a:solidFill>
                    <a:prstClr val="white"/>
                  </a:solidFill>
                  <a:latin typeface="Adobe 仿宋 Std R" panose="02020400000000000000" pitchFamily="18" charset="-122"/>
                  <a:ea typeface="Adobe 仿宋 Std R" panose="02020400000000000000" pitchFamily="18" charset="-122"/>
                </a:rPr>
                <a:t>25</a:t>
              </a:r>
              <a:endParaRPr lang="en-US" altLang="zh-CN" sz="2000" b="1" dirty="0">
                <a:solidFill>
                  <a:prstClr val="white"/>
                </a:solidFill>
                <a:latin typeface="Adobe 仿宋 Std R" panose="02020400000000000000" pitchFamily="18" charset="-122"/>
                <a:ea typeface="Adobe 仿宋 Std R" panose="02020400000000000000" pitchFamily="18" charset="-122"/>
              </a:endParaRPr>
            </a:p>
          </p:txBody>
        </p:sp>
      </p:grp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6565F1B4-6752-C51C-9A57-2383132B22EF}"/>
              </a:ext>
            </a:extLst>
          </p:cNvPr>
          <p:cNvSpPr txBox="1"/>
          <p:nvPr/>
        </p:nvSpPr>
        <p:spPr>
          <a:xfrm>
            <a:off x="165882" y="1650266"/>
            <a:ext cx="609463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355600">
              <a:defRPr kern="10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1pPr>
          </a:lstStyle>
          <a:p>
            <a:pPr lvl="1" algn="ctr"/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問題五：</a:t>
            </a:r>
            <a:endParaRPr lang="zh-TW" altLang="zh-TW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5275492B-E52F-57EC-3678-7409C9B192AF}"/>
              </a:ext>
            </a:extLst>
          </p:cNvPr>
          <p:cNvSpPr txBox="1"/>
          <p:nvPr/>
        </p:nvSpPr>
        <p:spPr>
          <a:xfrm>
            <a:off x="165882" y="3547945"/>
            <a:ext cx="609463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355600">
              <a:defRPr kern="10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1pPr>
          </a:lstStyle>
          <a:p>
            <a:pPr lvl="1" algn="ctr"/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問題六：</a:t>
            </a:r>
            <a:endParaRPr lang="zh-TW" altLang="zh-TW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17" name="表格 16">
            <a:extLst>
              <a:ext uri="{FF2B5EF4-FFF2-40B4-BE49-F238E27FC236}">
                <a16:creationId xmlns:a16="http://schemas.microsoft.com/office/drawing/2014/main" id="{539C9EEA-7555-1CFB-0E49-63F0E09B6B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5014978"/>
              </p:ext>
            </p:extLst>
          </p:nvPr>
        </p:nvGraphicFramePr>
        <p:xfrm>
          <a:off x="2862580" y="2264706"/>
          <a:ext cx="6466840" cy="1093915"/>
        </p:xfrm>
        <a:graphic>
          <a:graphicData uri="http://schemas.openxmlformats.org/drawingml/2006/table">
            <a:tbl>
              <a:tblPr firstRow="1" firstCol="1" bandRow="1"/>
              <a:tblGrid>
                <a:gridCol w="3233420">
                  <a:extLst>
                    <a:ext uri="{9D8B030D-6E8A-4147-A177-3AD203B41FA5}">
                      <a16:colId xmlns:a16="http://schemas.microsoft.com/office/drawing/2014/main" val="1216225542"/>
                    </a:ext>
                  </a:extLst>
                </a:gridCol>
                <a:gridCol w="3233420">
                  <a:extLst>
                    <a:ext uri="{9D8B030D-6E8A-4147-A177-3AD203B41FA5}">
                      <a16:colId xmlns:a16="http://schemas.microsoft.com/office/drawing/2014/main" val="18183747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TW" sz="14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評審建議事項</a:t>
                      </a:r>
                      <a:endParaRPr lang="zh-TW" sz="1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D092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92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92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92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E9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TW" sz="14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修正情形</a:t>
                      </a:r>
                      <a:endParaRPr lang="zh-TW" sz="1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D092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92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92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92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E9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1405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ts val="2400"/>
                        </a:lnSpc>
                        <a:buNone/>
                      </a:pPr>
                      <a:r>
                        <a:rPr lang="zh-TW" sz="14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站點搜尋不要用下拉式選單，可以用地圖呈現比較直觀。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D092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92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92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92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2400"/>
                        </a:lnSpc>
                        <a:buNone/>
                      </a:pPr>
                      <a:r>
                        <a:rPr lang="zh-TW" sz="14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我們考量到製作時間且下拉式選單較比直接地圖點選方式更直觀，所以我們決定維持原樣使用下拉式選單來搜尋站點。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D092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92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92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92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54037485"/>
                  </a:ext>
                </a:extLst>
              </a:tr>
            </a:tbl>
          </a:graphicData>
        </a:graphic>
      </p:graphicFrame>
      <p:graphicFrame>
        <p:nvGraphicFramePr>
          <p:cNvPr id="18" name="表格 17">
            <a:extLst>
              <a:ext uri="{FF2B5EF4-FFF2-40B4-BE49-F238E27FC236}">
                <a16:creationId xmlns:a16="http://schemas.microsoft.com/office/drawing/2014/main" id="{FB5C8A52-DBA4-996E-5C0B-366E4FB687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7865201"/>
              </p:ext>
            </p:extLst>
          </p:nvPr>
        </p:nvGraphicFramePr>
        <p:xfrm>
          <a:off x="2859405" y="4060705"/>
          <a:ext cx="6473190" cy="1093915"/>
        </p:xfrm>
        <a:graphic>
          <a:graphicData uri="http://schemas.openxmlformats.org/drawingml/2006/table">
            <a:tbl>
              <a:tblPr firstRow="1" firstCol="1" bandRow="1"/>
              <a:tblGrid>
                <a:gridCol w="3236595">
                  <a:extLst>
                    <a:ext uri="{9D8B030D-6E8A-4147-A177-3AD203B41FA5}">
                      <a16:colId xmlns:a16="http://schemas.microsoft.com/office/drawing/2014/main" val="1837738369"/>
                    </a:ext>
                  </a:extLst>
                </a:gridCol>
                <a:gridCol w="3236595">
                  <a:extLst>
                    <a:ext uri="{9D8B030D-6E8A-4147-A177-3AD203B41FA5}">
                      <a16:colId xmlns:a16="http://schemas.microsoft.com/office/drawing/2014/main" val="162495314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TW" sz="14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評審建議事項</a:t>
                      </a:r>
                      <a:endParaRPr lang="zh-TW" sz="1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D092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92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92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92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E9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TW" sz="14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修正情形</a:t>
                      </a:r>
                      <a:endParaRPr lang="zh-TW" sz="1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D092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92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92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92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E9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76382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ts val="2400"/>
                        </a:lnSpc>
                        <a:buNone/>
                      </a:pPr>
                      <a:r>
                        <a:rPr lang="zh-TW" sz="14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未來可建議讓民眾導入行程，提供交通資訊和推薦美食功能，可參考</a:t>
                      </a:r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MaaS</a:t>
                      </a:r>
                      <a:r>
                        <a:rPr lang="zh-TW" sz="14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融合食宿遊購行概念。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D092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92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92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92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2400"/>
                        </a:lnSpc>
                        <a:buNone/>
                      </a:pPr>
                      <a:r>
                        <a:rPr lang="zh-TW" sz="14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我們接受此建議，但目前尚未能提供這項服務，我們預期在複評後可以增進這項服務。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D092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92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92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92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586980"/>
                  </a:ext>
                </a:extLst>
              </a:tr>
            </a:tbl>
          </a:graphicData>
        </a:graphic>
      </p:graphicFrame>
      <p:grpSp>
        <p:nvGrpSpPr>
          <p:cNvPr id="21" name="组合 23">
            <a:extLst>
              <a:ext uri="{FF2B5EF4-FFF2-40B4-BE49-F238E27FC236}">
                <a16:creationId xmlns:a16="http://schemas.microsoft.com/office/drawing/2014/main" id="{4DF16800-6806-8EDA-7C9A-6F05041E220A}"/>
              </a:ext>
            </a:extLst>
          </p:cNvPr>
          <p:cNvGrpSpPr/>
          <p:nvPr/>
        </p:nvGrpSpPr>
        <p:grpSpPr>
          <a:xfrm>
            <a:off x="5087687" y="209245"/>
            <a:ext cx="2016626" cy="278698"/>
            <a:chOff x="7150100" y="4803775"/>
            <a:chExt cx="2317750" cy="668338"/>
          </a:xfrm>
        </p:grpSpPr>
        <p:sp>
          <p:nvSpPr>
            <p:cNvPr id="22" name="Freeform 31">
              <a:extLst>
                <a:ext uri="{FF2B5EF4-FFF2-40B4-BE49-F238E27FC236}">
                  <a16:creationId xmlns:a16="http://schemas.microsoft.com/office/drawing/2014/main" id="{A0A185E9-7F52-802C-D69F-2AD283EE5209}"/>
                </a:ext>
              </a:extLst>
            </p:cNvPr>
            <p:cNvSpPr>
              <a:spLocks/>
            </p:cNvSpPr>
            <p:nvPr/>
          </p:nvSpPr>
          <p:spPr bwMode="auto">
            <a:xfrm>
              <a:off x="8074025" y="4803775"/>
              <a:ext cx="466725" cy="533400"/>
            </a:xfrm>
            <a:custGeom>
              <a:avLst/>
              <a:gdLst>
                <a:gd name="T0" fmla="*/ 60 w 124"/>
                <a:gd name="T1" fmla="*/ 95 h 140"/>
                <a:gd name="T2" fmla="*/ 41 w 124"/>
                <a:gd name="T3" fmla="*/ 42 h 140"/>
                <a:gd name="T4" fmla="*/ 84 w 124"/>
                <a:gd name="T5" fmla="*/ 42 h 140"/>
                <a:gd name="T6" fmla="*/ 65 w 124"/>
                <a:gd name="T7" fmla="*/ 95 h 140"/>
                <a:gd name="T8" fmla="*/ 124 w 124"/>
                <a:gd name="T9" fmla="*/ 140 h 140"/>
                <a:gd name="T10" fmla="*/ 62 w 124"/>
                <a:gd name="T11" fmla="*/ 98 h 140"/>
                <a:gd name="T12" fmla="*/ 0 w 124"/>
                <a:gd name="T13" fmla="*/ 140 h 140"/>
                <a:gd name="T14" fmla="*/ 60 w 124"/>
                <a:gd name="T15" fmla="*/ 95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40">
                  <a:moveTo>
                    <a:pt x="60" y="95"/>
                  </a:moveTo>
                  <a:cubicBezTo>
                    <a:pt x="49" y="80"/>
                    <a:pt x="40" y="61"/>
                    <a:pt x="41" y="42"/>
                  </a:cubicBezTo>
                  <a:cubicBezTo>
                    <a:pt x="44" y="0"/>
                    <a:pt x="81" y="0"/>
                    <a:pt x="84" y="42"/>
                  </a:cubicBezTo>
                  <a:cubicBezTo>
                    <a:pt x="85" y="61"/>
                    <a:pt x="76" y="80"/>
                    <a:pt x="65" y="95"/>
                  </a:cubicBezTo>
                  <a:cubicBezTo>
                    <a:pt x="80" y="114"/>
                    <a:pt x="100" y="135"/>
                    <a:pt x="124" y="140"/>
                  </a:cubicBezTo>
                  <a:cubicBezTo>
                    <a:pt x="102" y="139"/>
                    <a:pt x="77" y="117"/>
                    <a:pt x="62" y="98"/>
                  </a:cubicBezTo>
                  <a:cubicBezTo>
                    <a:pt x="48" y="117"/>
                    <a:pt x="23" y="139"/>
                    <a:pt x="0" y="140"/>
                  </a:cubicBezTo>
                  <a:cubicBezTo>
                    <a:pt x="24" y="135"/>
                    <a:pt x="45" y="114"/>
                    <a:pt x="60" y="95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Adobe 仿宋 Std R" panose="02020400000000000000" pitchFamily="18" charset="-122"/>
              </a:endParaRPr>
            </a:p>
          </p:txBody>
        </p:sp>
        <p:sp>
          <p:nvSpPr>
            <p:cNvPr id="23" name="Freeform 32">
              <a:extLst>
                <a:ext uri="{FF2B5EF4-FFF2-40B4-BE49-F238E27FC236}">
                  <a16:creationId xmlns:a16="http://schemas.microsoft.com/office/drawing/2014/main" id="{D17574A5-A2BE-BF9C-661A-2AA67113F1D5}"/>
                </a:ext>
              </a:extLst>
            </p:cNvPr>
            <p:cNvSpPr>
              <a:spLocks/>
            </p:cNvSpPr>
            <p:nvPr/>
          </p:nvSpPr>
          <p:spPr bwMode="auto">
            <a:xfrm>
              <a:off x="8702675" y="5368925"/>
              <a:ext cx="765175" cy="22225"/>
            </a:xfrm>
            <a:custGeom>
              <a:avLst/>
              <a:gdLst>
                <a:gd name="T0" fmla="*/ 101 w 203"/>
                <a:gd name="T1" fmla="*/ 6 h 6"/>
                <a:gd name="T2" fmla="*/ 0 w 203"/>
                <a:gd name="T3" fmla="*/ 3 h 6"/>
                <a:gd name="T4" fmla="*/ 101 w 203"/>
                <a:gd name="T5" fmla="*/ 0 h 6"/>
                <a:gd name="T6" fmla="*/ 203 w 203"/>
                <a:gd name="T7" fmla="*/ 4 h 6"/>
                <a:gd name="T8" fmla="*/ 101 w 203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">
                  <a:moveTo>
                    <a:pt x="101" y="6"/>
                  </a:moveTo>
                  <a:cubicBezTo>
                    <a:pt x="68" y="6"/>
                    <a:pt x="34" y="6"/>
                    <a:pt x="0" y="3"/>
                  </a:cubicBezTo>
                  <a:cubicBezTo>
                    <a:pt x="35" y="0"/>
                    <a:pt x="68" y="0"/>
                    <a:pt x="101" y="0"/>
                  </a:cubicBezTo>
                  <a:cubicBezTo>
                    <a:pt x="134" y="0"/>
                    <a:pt x="168" y="1"/>
                    <a:pt x="203" y="4"/>
                  </a:cubicBezTo>
                  <a:cubicBezTo>
                    <a:pt x="166" y="6"/>
                    <a:pt x="101" y="6"/>
                    <a:pt x="101" y="6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Adobe 仿宋 Std R" panose="02020400000000000000" pitchFamily="18" charset="-122"/>
              </a:endParaRPr>
            </a:p>
          </p:txBody>
        </p:sp>
        <p:sp>
          <p:nvSpPr>
            <p:cNvPr id="24" name="Freeform 33">
              <a:extLst>
                <a:ext uri="{FF2B5EF4-FFF2-40B4-BE49-F238E27FC236}">
                  <a16:creationId xmlns:a16="http://schemas.microsoft.com/office/drawing/2014/main" id="{B2EF5AEC-CDF6-9061-AA62-9CF77D026A27}"/>
                </a:ext>
              </a:extLst>
            </p:cNvPr>
            <p:cNvSpPr>
              <a:spLocks/>
            </p:cNvSpPr>
            <p:nvPr/>
          </p:nvSpPr>
          <p:spPr bwMode="auto">
            <a:xfrm>
              <a:off x="7150100" y="5368925"/>
              <a:ext cx="765175" cy="22225"/>
            </a:xfrm>
            <a:custGeom>
              <a:avLst/>
              <a:gdLst>
                <a:gd name="T0" fmla="*/ 102 w 203"/>
                <a:gd name="T1" fmla="*/ 6 h 6"/>
                <a:gd name="T2" fmla="*/ 203 w 203"/>
                <a:gd name="T3" fmla="*/ 3 h 6"/>
                <a:gd name="T4" fmla="*/ 102 w 203"/>
                <a:gd name="T5" fmla="*/ 0 h 6"/>
                <a:gd name="T6" fmla="*/ 0 w 203"/>
                <a:gd name="T7" fmla="*/ 4 h 6"/>
                <a:gd name="T8" fmla="*/ 102 w 203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">
                  <a:moveTo>
                    <a:pt x="102" y="6"/>
                  </a:moveTo>
                  <a:cubicBezTo>
                    <a:pt x="135" y="6"/>
                    <a:pt x="169" y="6"/>
                    <a:pt x="203" y="3"/>
                  </a:cubicBezTo>
                  <a:cubicBezTo>
                    <a:pt x="168" y="0"/>
                    <a:pt x="135" y="0"/>
                    <a:pt x="102" y="0"/>
                  </a:cubicBezTo>
                  <a:cubicBezTo>
                    <a:pt x="68" y="0"/>
                    <a:pt x="35" y="1"/>
                    <a:pt x="0" y="4"/>
                  </a:cubicBezTo>
                  <a:cubicBezTo>
                    <a:pt x="36" y="6"/>
                    <a:pt x="102" y="6"/>
                    <a:pt x="102" y="6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Adobe 仿宋 Std R" panose="02020400000000000000" pitchFamily="18" charset="-122"/>
              </a:endParaRPr>
            </a:p>
          </p:txBody>
        </p:sp>
        <p:sp>
          <p:nvSpPr>
            <p:cNvPr id="25" name="Freeform 34">
              <a:extLst>
                <a:ext uri="{FF2B5EF4-FFF2-40B4-BE49-F238E27FC236}">
                  <a16:creationId xmlns:a16="http://schemas.microsoft.com/office/drawing/2014/main" id="{74937199-D68D-E610-50CA-BBBA0E9DFD35}"/>
                </a:ext>
              </a:extLst>
            </p:cNvPr>
            <p:cNvSpPr>
              <a:spLocks/>
            </p:cNvSpPr>
            <p:nvPr/>
          </p:nvSpPr>
          <p:spPr bwMode="auto">
            <a:xfrm>
              <a:off x="7862888" y="5092700"/>
              <a:ext cx="893763" cy="379413"/>
            </a:xfrm>
            <a:custGeom>
              <a:avLst/>
              <a:gdLst>
                <a:gd name="T0" fmla="*/ 118 w 237"/>
                <a:gd name="T1" fmla="*/ 61 h 99"/>
                <a:gd name="T2" fmla="*/ 160 w 237"/>
                <a:gd name="T3" fmla="*/ 86 h 99"/>
                <a:gd name="T4" fmla="*/ 226 w 237"/>
                <a:gd name="T5" fmla="*/ 28 h 99"/>
                <a:gd name="T6" fmla="*/ 178 w 237"/>
                <a:gd name="T7" fmla="*/ 10 h 99"/>
                <a:gd name="T8" fmla="*/ 184 w 237"/>
                <a:gd name="T9" fmla="*/ 64 h 99"/>
                <a:gd name="T10" fmla="*/ 213 w 237"/>
                <a:gd name="T11" fmla="*/ 52 h 99"/>
                <a:gd name="T12" fmla="*/ 199 w 237"/>
                <a:gd name="T13" fmla="*/ 29 h 99"/>
                <a:gd name="T14" fmla="*/ 183 w 237"/>
                <a:gd name="T15" fmla="*/ 44 h 99"/>
                <a:gd name="T16" fmla="*/ 193 w 237"/>
                <a:gd name="T17" fmla="*/ 32 h 99"/>
                <a:gd name="T18" fmla="*/ 210 w 237"/>
                <a:gd name="T19" fmla="*/ 51 h 99"/>
                <a:gd name="T20" fmla="*/ 185 w 237"/>
                <a:gd name="T21" fmla="*/ 61 h 99"/>
                <a:gd name="T22" fmla="*/ 180 w 237"/>
                <a:gd name="T23" fmla="*/ 13 h 99"/>
                <a:gd name="T24" fmla="*/ 224 w 237"/>
                <a:gd name="T25" fmla="*/ 33 h 99"/>
                <a:gd name="T26" fmla="*/ 162 w 237"/>
                <a:gd name="T27" fmla="*/ 84 h 99"/>
                <a:gd name="T28" fmla="*/ 119 w 237"/>
                <a:gd name="T29" fmla="*/ 54 h 99"/>
                <a:gd name="T30" fmla="*/ 74 w 237"/>
                <a:gd name="T31" fmla="*/ 84 h 99"/>
                <a:gd name="T32" fmla="*/ 13 w 237"/>
                <a:gd name="T33" fmla="*/ 33 h 99"/>
                <a:gd name="T34" fmla="*/ 57 w 237"/>
                <a:gd name="T35" fmla="*/ 13 h 99"/>
                <a:gd name="T36" fmla="*/ 52 w 237"/>
                <a:gd name="T37" fmla="*/ 61 h 99"/>
                <a:gd name="T38" fmla="*/ 27 w 237"/>
                <a:gd name="T39" fmla="*/ 51 h 99"/>
                <a:gd name="T40" fmla="*/ 44 w 237"/>
                <a:gd name="T41" fmla="*/ 32 h 99"/>
                <a:gd name="T42" fmla="*/ 54 w 237"/>
                <a:gd name="T43" fmla="*/ 44 h 99"/>
                <a:gd name="T44" fmla="*/ 37 w 237"/>
                <a:gd name="T45" fmla="*/ 29 h 99"/>
                <a:gd name="T46" fmla="*/ 24 w 237"/>
                <a:gd name="T47" fmla="*/ 52 h 99"/>
                <a:gd name="T48" fmla="*/ 53 w 237"/>
                <a:gd name="T49" fmla="*/ 64 h 99"/>
                <a:gd name="T50" fmla="*/ 59 w 237"/>
                <a:gd name="T51" fmla="*/ 10 h 99"/>
                <a:gd name="T52" fmla="*/ 11 w 237"/>
                <a:gd name="T53" fmla="*/ 28 h 99"/>
                <a:gd name="T54" fmla="*/ 76 w 237"/>
                <a:gd name="T55" fmla="*/ 86 h 99"/>
                <a:gd name="T56" fmla="*/ 118 w 237"/>
                <a:gd name="T57" fmla="*/ 61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37" h="99">
                  <a:moveTo>
                    <a:pt x="118" y="61"/>
                  </a:moveTo>
                  <a:cubicBezTo>
                    <a:pt x="129" y="73"/>
                    <a:pt x="144" y="82"/>
                    <a:pt x="160" y="86"/>
                  </a:cubicBezTo>
                  <a:cubicBezTo>
                    <a:pt x="216" y="99"/>
                    <a:pt x="237" y="56"/>
                    <a:pt x="226" y="28"/>
                  </a:cubicBezTo>
                  <a:cubicBezTo>
                    <a:pt x="219" y="8"/>
                    <a:pt x="196" y="0"/>
                    <a:pt x="178" y="10"/>
                  </a:cubicBezTo>
                  <a:cubicBezTo>
                    <a:pt x="157" y="22"/>
                    <a:pt x="160" y="56"/>
                    <a:pt x="184" y="64"/>
                  </a:cubicBezTo>
                  <a:cubicBezTo>
                    <a:pt x="194" y="68"/>
                    <a:pt x="208" y="65"/>
                    <a:pt x="213" y="52"/>
                  </a:cubicBezTo>
                  <a:cubicBezTo>
                    <a:pt x="216" y="42"/>
                    <a:pt x="209" y="31"/>
                    <a:pt x="199" y="29"/>
                  </a:cubicBezTo>
                  <a:cubicBezTo>
                    <a:pt x="190" y="27"/>
                    <a:pt x="181" y="34"/>
                    <a:pt x="183" y="44"/>
                  </a:cubicBezTo>
                  <a:cubicBezTo>
                    <a:pt x="183" y="41"/>
                    <a:pt x="185" y="33"/>
                    <a:pt x="193" y="32"/>
                  </a:cubicBezTo>
                  <a:cubicBezTo>
                    <a:pt x="204" y="30"/>
                    <a:pt x="213" y="42"/>
                    <a:pt x="210" y="51"/>
                  </a:cubicBezTo>
                  <a:cubicBezTo>
                    <a:pt x="207" y="63"/>
                    <a:pt x="194" y="64"/>
                    <a:pt x="185" y="61"/>
                  </a:cubicBezTo>
                  <a:cubicBezTo>
                    <a:pt x="164" y="53"/>
                    <a:pt x="161" y="24"/>
                    <a:pt x="180" y="13"/>
                  </a:cubicBezTo>
                  <a:cubicBezTo>
                    <a:pt x="197" y="3"/>
                    <a:pt x="219" y="13"/>
                    <a:pt x="224" y="33"/>
                  </a:cubicBezTo>
                  <a:cubicBezTo>
                    <a:pt x="231" y="59"/>
                    <a:pt x="212" y="96"/>
                    <a:pt x="162" y="84"/>
                  </a:cubicBezTo>
                  <a:cubicBezTo>
                    <a:pt x="146" y="80"/>
                    <a:pt x="127" y="69"/>
                    <a:pt x="119" y="54"/>
                  </a:cubicBezTo>
                  <a:cubicBezTo>
                    <a:pt x="109" y="69"/>
                    <a:pt x="92" y="80"/>
                    <a:pt x="74" y="84"/>
                  </a:cubicBezTo>
                  <a:cubicBezTo>
                    <a:pt x="25" y="96"/>
                    <a:pt x="6" y="59"/>
                    <a:pt x="13" y="33"/>
                  </a:cubicBezTo>
                  <a:cubicBezTo>
                    <a:pt x="18" y="13"/>
                    <a:pt x="40" y="3"/>
                    <a:pt x="57" y="13"/>
                  </a:cubicBezTo>
                  <a:cubicBezTo>
                    <a:pt x="75" y="24"/>
                    <a:pt x="73" y="53"/>
                    <a:pt x="52" y="61"/>
                  </a:cubicBezTo>
                  <a:cubicBezTo>
                    <a:pt x="43" y="64"/>
                    <a:pt x="30" y="63"/>
                    <a:pt x="27" y="51"/>
                  </a:cubicBezTo>
                  <a:cubicBezTo>
                    <a:pt x="24" y="42"/>
                    <a:pt x="33" y="30"/>
                    <a:pt x="44" y="32"/>
                  </a:cubicBezTo>
                  <a:cubicBezTo>
                    <a:pt x="52" y="33"/>
                    <a:pt x="54" y="41"/>
                    <a:pt x="54" y="44"/>
                  </a:cubicBezTo>
                  <a:cubicBezTo>
                    <a:pt x="56" y="34"/>
                    <a:pt x="47" y="27"/>
                    <a:pt x="37" y="29"/>
                  </a:cubicBezTo>
                  <a:cubicBezTo>
                    <a:pt x="28" y="31"/>
                    <a:pt x="21" y="42"/>
                    <a:pt x="24" y="52"/>
                  </a:cubicBezTo>
                  <a:cubicBezTo>
                    <a:pt x="29" y="65"/>
                    <a:pt x="43" y="68"/>
                    <a:pt x="53" y="64"/>
                  </a:cubicBezTo>
                  <a:cubicBezTo>
                    <a:pt x="77" y="56"/>
                    <a:pt x="80" y="22"/>
                    <a:pt x="59" y="10"/>
                  </a:cubicBezTo>
                  <a:cubicBezTo>
                    <a:pt x="41" y="0"/>
                    <a:pt x="18" y="8"/>
                    <a:pt x="11" y="28"/>
                  </a:cubicBezTo>
                  <a:cubicBezTo>
                    <a:pt x="0" y="56"/>
                    <a:pt x="21" y="99"/>
                    <a:pt x="76" y="86"/>
                  </a:cubicBezTo>
                  <a:cubicBezTo>
                    <a:pt x="92" y="82"/>
                    <a:pt x="108" y="73"/>
                    <a:pt x="118" y="61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Adobe 仿宋 Std R" panose="02020400000000000000" pitchFamily="18" charset="-122"/>
              </a:endParaRPr>
            </a:p>
          </p:txBody>
        </p:sp>
      </p:grpSp>
      <p:sp>
        <p:nvSpPr>
          <p:cNvPr id="26" name="文本框 28">
            <a:extLst>
              <a:ext uri="{FF2B5EF4-FFF2-40B4-BE49-F238E27FC236}">
                <a16:creationId xmlns:a16="http://schemas.microsoft.com/office/drawing/2014/main" id="{0028517C-0C33-DA60-DB65-05728780D92E}"/>
              </a:ext>
            </a:extLst>
          </p:cNvPr>
          <p:cNvSpPr txBox="1"/>
          <p:nvPr/>
        </p:nvSpPr>
        <p:spPr>
          <a:xfrm>
            <a:off x="4784039" y="562506"/>
            <a:ext cx="26802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spcBef>
                <a:spcPct val="0"/>
              </a:spcBef>
              <a:defRPr sz="3200" b="1">
                <a:solidFill>
                  <a:srgbClr val="262626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u Gothic UI Semibold" panose="020B0700000000000000" pitchFamily="34" charset="-128"/>
                <a:ea typeface="Yu Gothic UI Semibold" panose="020B0700000000000000" pitchFamily="34" charset="-128"/>
              </a:defRPr>
            </a:lvl1pPr>
          </a:lstStyle>
          <a:p>
            <a:r>
              <a:rPr lang="zh-TW" altLang="en-US" sz="2800" dirty="0">
                <a:effectLst/>
              </a:rPr>
              <a:t>問題回覆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1A482543-C267-7772-48BD-D61A242736DC}"/>
              </a:ext>
            </a:extLst>
          </p:cNvPr>
          <p:cNvSpPr txBox="1"/>
          <p:nvPr/>
        </p:nvSpPr>
        <p:spPr>
          <a:xfrm>
            <a:off x="427839" y="6342077"/>
            <a:ext cx="22827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rgbClr val="555555"/>
                </a:solidFill>
                <a:latin typeface="Noto Sans TC" panose="020B0800000000000000" pitchFamily="34" charset="-120"/>
                <a:ea typeface="Noto Sans TC" panose="020B0800000000000000" pitchFamily="34" charset="-120"/>
              </a:rPr>
              <a:t>報告人</a:t>
            </a:r>
            <a:r>
              <a:rPr lang="en-US" altLang="zh-TW" sz="2400" dirty="0">
                <a:solidFill>
                  <a:srgbClr val="555555"/>
                </a:solidFill>
                <a:latin typeface="Noto Sans TC" panose="020B0800000000000000" pitchFamily="34" charset="-120"/>
                <a:ea typeface="Noto Sans TC" panose="020B0800000000000000" pitchFamily="34" charset="-120"/>
              </a:rPr>
              <a:t>:</a:t>
            </a:r>
            <a:r>
              <a:rPr lang="zh-TW" altLang="en-US" sz="2400" dirty="0">
                <a:solidFill>
                  <a:srgbClr val="555555"/>
                </a:solidFill>
                <a:latin typeface="Noto Sans TC" panose="020B0800000000000000" pitchFamily="34" charset="-120"/>
                <a:ea typeface="Noto Sans TC" panose="020B0800000000000000" pitchFamily="34" charset="-120"/>
              </a:rPr>
              <a:t>郭宥妍</a:t>
            </a:r>
            <a:endParaRPr lang="zh-TW" altLang="zh-TW" sz="2400" dirty="0">
              <a:solidFill>
                <a:srgbClr val="555555"/>
              </a:solidFill>
              <a:latin typeface="Noto Sans TC" panose="020B0800000000000000" pitchFamily="34" charset="-120"/>
              <a:ea typeface="Noto Sans TC" panose="020B0800000000000000" pitchFamily="34" charset="-120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938FB39D-EAAB-84ED-7970-EFD4224F5D5D}"/>
              </a:ext>
            </a:extLst>
          </p:cNvPr>
          <p:cNvSpPr txBox="1"/>
          <p:nvPr/>
        </p:nvSpPr>
        <p:spPr>
          <a:xfrm>
            <a:off x="9708500" y="6358384"/>
            <a:ext cx="2282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rgbClr val="555555"/>
                </a:solidFill>
                <a:latin typeface="Noto Sans TC" panose="020B0800000000000000" pitchFamily="34" charset="-120"/>
                <a:ea typeface="Noto Sans TC" panose="020B0800000000000000" pitchFamily="34" charset="-120"/>
              </a:rPr>
              <a:t>參考手冊第</a:t>
            </a:r>
            <a:r>
              <a:rPr lang="en-US" altLang="zh-TW" dirty="0">
                <a:solidFill>
                  <a:srgbClr val="555555"/>
                </a:solidFill>
                <a:latin typeface="Noto Sans TC" panose="020B0800000000000000" pitchFamily="34" charset="-120"/>
                <a:ea typeface="Noto Sans TC" panose="020B0800000000000000" pitchFamily="34" charset="-120"/>
              </a:rPr>
              <a:t>84</a:t>
            </a:r>
            <a:r>
              <a:rPr lang="zh-TW" altLang="en-US" dirty="0">
                <a:solidFill>
                  <a:srgbClr val="555555"/>
                </a:solidFill>
                <a:latin typeface="Noto Sans TC" panose="020B0800000000000000" pitchFamily="34" charset="-120"/>
                <a:ea typeface="Noto Sans TC" panose="020B0800000000000000" pitchFamily="34" charset="-120"/>
              </a:rPr>
              <a:t>頁</a:t>
            </a:r>
            <a:endParaRPr lang="zh-TW" altLang="zh-TW" dirty="0">
              <a:solidFill>
                <a:srgbClr val="555555"/>
              </a:solidFill>
              <a:latin typeface="Noto Sans TC" panose="020B0800000000000000" pitchFamily="34" charset="-120"/>
              <a:ea typeface="Noto Sans TC" panose="020B08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90566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AA0B98-D3A5-6EC2-3B44-2D9C55A3BE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>
            <a:extLst>
              <a:ext uri="{FF2B5EF4-FFF2-40B4-BE49-F238E27FC236}">
                <a16:creationId xmlns:a16="http://schemas.microsoft.com/office/drawing/2014/main" id="{8103893A-1DB1-1AAD-7854-DA1493E3DFF2}"/>
              </a:ext>
            </a:extLst>
          </p:cNvPr>
          <p:cNvSpPr/>
          <p:nvPr/>
        </p:nvSpPr>
        <p:spPr>
          <a:xfrm>
            <a:off x="98156" y="96112"/>
            <a:ext cx="11995688" cy="6661149"/>
          </a:xfrm>
          <a:prstGeom prst="rect">
            <a:avLst/>
          </a:prstGeom>
          <a:noFill/>
          <a:ln w="63500" cmpd="thickThin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Adobe 仿宋 Std R" panose="02020400000000000000" pitchFamily="18" charset="-122"/>
            </a:endParaRPr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FDA84F55-E249-5437-F536-6A9AC8877F5F}"/>
              </a:ext>
            </a:extLst>
          </p:cNvPr>
          <p:cNvSpPr/>
          <p:nvPr/>
        </p:nvSpPr>
        <p:spPr>
          <a:xfrm>
            <a:off x="366541" y="1358400"/>
            <a:ext cx="11443356" cy="51261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499A5DC5-E00C-D162-EB41-AA14504ACC0C}"/>
              </a:ext>
            </a:extLst>
          </p:cNvPr>
          <p:cNvGrpSpPr/>
          <p:nvPr/>
        </p:nvGrpSpPr>
        <p:grpSpPr>
          <a:xfrm>
            <a:off x="11359373" y="6113252"/>
            <a:ext cx="748344" cy="577025"/>
            <a:chOff x="11071972" y="5891646"/>
            <a:chExt cx="1035745" cy="798631"/>
          </a:xfrm>
        </p:grpSpPr>
        <p:grpSp>
          <p:nvGrpSpPr>
            <p:cNvPr id="9" name="组合 15">
              <a:extLst>
                <a:ext uri="{FF2B5EF4-FFF2-40B4-BE49-F238E27FC236}">
                  <a16:creationId xmlns:a16="http://schemas.microsoft.com/office/drawing/2014/main" id="{4D06908A-A30F-E9AD-E002-FB4D94FC5931}"/>
                </a:ext>
              </a:extLst>
            </p:cNvPr>
            <p:cNvGrpSpPr/>
            <p:nvPr/>
          </p:nvGrpSpPr>
          <p:grpSpPr>
            <a:xfrm>
              <a:off x="11177406" y="5891646"/>
              <a:ext cx="804793" cy="798631"/>
              <a:chOff x="4985288" y="1224585"/>
              <a:chExt cx="2546888" cy="2527388"/>
            </a:xfrm>
            <a:effectLst/>
          </p:grpSpPr>
          <p:sp>
            <p:nvSpPr>
              <p:cNvPr id="11" name="椭圆 16">
                <a:extLst>
                  <a:ext uri="{FF2B5EF4-FFF2-40B4-BE49-F238E27FC236}">
                    <a16:creationId xmlns:a16="http://schemas.microsoft.com/office/drawing/2014/main" id="{8884038B-E7C6-102A-78CC-1C89AABF8DB6}"/>
                  </a:ext>
                </a:extLst>
              </p:cNvPr>
              <p:cNvSpPr/>
              <p:nvPr/>
            </p:nvSpPr>
            <p:spPr>
              <a:xfrm>
                <a:off x="5012590" y="1224585"/>
                <a:ext cx="2433780" cy="2433781"/>
              </a:xfrm>
              <a:prstGeom prst="ellipse">
                <a:avLst/>
              </a:prstGeom>
              <a:solidFill>
                <a:schemeClr val="tx1">
                  <a:alpha val="3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ea typeface="Adobe 仿宋 Std R" panose="02020400000000000000" pitchFamily="18" charset="-122"/>
                </a:endParaRPr>
              </a:p>
            </p:txBody>
          </p:sp>
          <p:sp>
            <p:nvSpPr>
              <p:cNvPr id="12" name="椭圆 17">
                <a:extLst>
                  <a:ext uri="{FF2B5EF4-FFF2-40B4-BE49-F238E27FC236}">
                    <a16:creationId xmlns:a16="http://schemas.microsoft.com/office/drawing/2014/main" id="{A4792F53-1C11-54D6-5436-92D67881AC23}"/>
                  </a:ext>
                </a:extLst>
              </p:cNvPr>
              <p:cNvSpPr/>
              <p:nvPr/>
            </p:nvSpPr>
            <p:spPr>
              <a:xfrm>
                <a:off x="5098396" y="1265539"/>
                <a:ext cx="2433780" cy="2433781"/>
              </a:xfrm>
              <a:prstGeom prst="ellipse">
                <a:avLst/>
              </a:prstGeom>
              <a:solidFill>
                <a:schemeClr val="tx1">
                  <a:alpha val="4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ea typeface="Adobe 仿宋 Std R" panose="02020400000000000000" pitchFamily="18" charset="-122"/>
                </a:endParaRPr>
              </a:p>
            </p:txBody>
          </p:sp>
          <p:sp>
            <p:nvSpPr>
              <p:cNvPr id="14" name="椭圆 18">
                <a:extLst>
                  <a:ext uri="{FF2B5EF4-FFF2-40B4-BE49-F238E27FC236}">
                    <a16:creationId xmlns:a16="http://schemas.microsoft.com/office/drawing/2014/main" id="{1D06FF5D-BC67-3FE1-FB6C-FAE633B443C7}"/>
                  </a:ext>
                </a:extLst>
              </p:cNvPr>
              <p:cNvSpPr/>
              <p:nvPr/>
            </p:nvSpPr>
            <p:spPr>
              <a:xfrm>
                <a:off x="4985288" y="1318192"/>
                <a:ext cx="2433780" cy="2433781"/>
              </a:xfrm>
              <a:prstGeom prst="ellipse">
                <a:avLst/>
              </a:prstGeom>
              <a:solidFill>
                <a:schemeClr val="tx1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ea typeface="Adobe 仿宋 Std R" panose="02020400000000000000" pitchFamily="18" charset="-122"/>
                </a:endParaRPr>
              </a:p>
            </p:txBody>
          </p:sp>
        </p:grpSp>
        <p:sp>
          <p:nvSpPr>
            <p:cNvPr id="10" name="文本框 19">
              <a:extLst>
                <a:ext uri="{FF2B5EF4-FFF2-40B4-BE49-F238E27FC236}">
                  <a16:creationId xmlns:a16="http://schemas.microsoft.com/office/drawing/2014/main" id="{811B846B-5C0F-C476-F62E-DA071623716B}"/>
                </a:ext>
              </a:extLst>
            </p:cNvPr>
            <p:cNvSpPr txBox="1"/>
            <p:nvPr/>
          </p:nvSpPr>
          <p:spPr>
            <a:xfrm>
              <a:off x="11071972" y="5999063"/>
              <a:ext cx="1035745" cy="5537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000" b="1" dirty="0">
                  <a:solidFill>
                    <a:prstClr val="white"/>
                  </a:solidFill>
                  <a:latin typeface="Adobe 仿宋 Std R" panose="02020400000000000000" pitchFamily="18" charset="-122"/>
                  <a:ea typeface="Adobe 仿宋 Std R" panose="02020400000000000000" pitchFamily="18" charset="-122"/>
                </a:rPr>
                <a:t>26</a:t>
              </a:r>
              <a:endParaRPr lang="en-US" altLang="zh-CN" sz="2000" b="1" dirty="0">
                <a:solidFill>
                  <a:prstClr val="white"/>
                </a:solidFill>
                <a:latin typeface="Adobe 仿宋 Std R" panose="02020400000000000000" pitchFamily="18" charset="-122"/>
                <a:ea typeface="Adobe 仿宋 Std R" panose="02020400000000000000" pitchFamily="18" charset="-122"/>
              </a:endParaRPr>
            </a:p>
          </p:txBody>
        </p:sp>
      </p:grpSp>
      <p:grpSp>
        <p:nvGrpSpPr>
          <p:cNvPr id="21" name="组合 23">
            <a:extLst>
              <a:ext uri="{FF2B5EF4-FFF2-40B4-BE49-F238E27FC236}">
                <a16:creationId xmlns:a16="http://schemas.microsoft.com/office/drawing/2014/main" id="{66F2F422-AED2-6E22-CF17-CC022EE24C79}"/>
              </a:ext>
            </a:extLst>
          </p:cNvPr>
          <p:cNvGrpSpPr/>
          <p:nvPr/>
        </p:nvGrpSpPr>
        <p:grpSpPr>
          <a:xfrm>
            <a:off x="5087687" y="209245"/>
            <a:ext cx="2016626" cy="278698"/>
            <a:chOff x="7150100" y="4803775"/>
            <a:chExt cx="2317750" cy="668338"/>
          </a:xfrm>
        </p:grpSpPr>
        <p:sp>
          <p:nvSpPr>
            <p:cNvPr id="22" name="Freeform 31">
              <a:extLst>
                <a:ext uri="{FF2B5EF4-FFF2-40B4-BE49-F238E27FC236}">
                  <a16:creationId xmlns:a16="http://schemas.microsoft.com/office/drawing/2014/main" id="{CC7CE8F9-2498-B4D2-27C7-0D74745D79AC}"/>
                </a:ext>
              </a:extLst>
            </p:cNvPr>
            <p:cNvSpPr>
              <a:spLocks/>
            </p:cNvSpPr>
            <p:nvPr/>
          </p:nvSpPr>
          <p:spPr bwMode="auto">
            <a:xfrm>
              <a:off x="8074025" y="4803775"/>
              <a:ext cx="466725" cy="533400"/>
            </a:xfrm>
            <a:custGeom>
              <a:avLst/>
              <a:gdLst>
                <a:gd name="T0" fmla="*/ 60 w 124"/>
                <a:gd name="T1" fmla="*/ 95 h 140"/>
                <a:gd name="T2" fmla="*/ 41 w 124"/>
                <a:gd name="T3" fmla="*/ 42 h 140"/>
                <a:gd name="T4" fmla="*/ 84 w 124"/>
                <a:gd name="T5" fmla="*/ 42 h 140"/>
                <a:gd name="T6" fmla="*/ 65 w 124"/>
                <a:gd name="T7" fmla="*/ 95 h 140"/>
                <a:gd name="T8" fmla="*/ 124 w 124"/>
                <a:gd name="T9" fmla="*/ 140 h 140"/>
                <a:gd name="T10" fmla="*/ 62 w 124"/>
                <a:gd name="T11" fmla="*/ 98 h 140"/>
                <a:gd name="T12" fmla="*/ 0 w 124"/>
                <a:gd name="T13" fmla="*/ 140 h 140"/>
                <a:gd name="T14" fmla="*/ 60 w 124"/>
                <a:gd name="T15" fmla="*/ 95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40">
                  <a:moveTo>
                    <a:pt x="60" y="95"/>
                  </a:moveTo>
                  <a:cubicBezTo>
                    <a:pt x="49" y="80"/>
                    <a:pt x="40" y="61"/>
                    <a:pt x="41" y="42"/>
                  </a:cubicBezTo>
                  <a:cubicBezTo>
                    <a:pt x="44" y="0"/>
                    <a:pt x="81" y="0"/>
                    <a:pt x="84" y="42"/>
                  </a:cubicBezTo>
                  <a:cubicBezTo>
                    <a:pt x="85" y="61"/>
                    <a:pt x="76" y="80"/>
                    <a:pt x="65" y="95"/>
                  </a:cubicBezTo>
                  <a:cubicBezTo>
                    <a:pt x="80" y="114"/>
                    <a:pt x="100" y="135"/>
                    <a:pt x="124" y="140"/>
                  </a:cubicBezTo>
                  <a:cubicBezTo>
                    <a:pt x="102" y="139"/>
                    <a:pt x="77" y="117"/>
                    <a:pt x="62" y="98"/>
                  </a:cubicBezTo>
                  <a:cubicBezTo>
                    <a:pt x="48" y="117"/>
                    <a:pt x="23" y="139"/>
                    <a:pt x="0" y="140"/>
                  </a:cubicBezTo>
                  <a:cubicBezTo>
                    <a:pt x="24" y="135"/>
                    <a:pt x="45" y="114"/>
                    <a:pt x="60" y="95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Adobe 仿宋 Std R" panose="02020400000000000000" pitchFamily="18" charset="-122"/>
              </a:endParaRPr>
            </a:p>
          </p:txBody>
        </p:sp>
        <p:sp>
          <p:nvSpPr>
            <p:cNvPr id="23" name="Freeform 32">
              <a:extLst>
                <a:ext uri="{FF2B5EF4-FFF2-40B4-BE49-F238E27FC236}">
                  <a16:creationId xmlns:a16="http://schemas.microsoft.com/office/drawing/2014/main" id="{BBFAA250-E057-7D8E-F0E0-E1834787D37E}"/>
                </a:ext>
              </a:extLst>
            </p:cNvPr>
            <p:cNvSpPr>
              <a:spLocks/>
            </p:cNvSpPr>
            <p:nvPr/>
          </p:nvSpPr>
          <p:spPr bwMode="auto">
            <a:xfrm>
              <a:off x="8702675" y="5368925"/>
              <a:ext cx="765175" cy="22225"/>
            </a:xfrm>
            <a:custGeom>
              <a:avLst/>
              <a:gdLst>
                <a:gd name="T0" fmla="*/ 101 w 203"/>
                <a:gd name="T1" fmla="*/ 6 h 6"/>
                <a:gd name="T2" fmla="*/ 0 w 203"/>
                <a:gd name="T3" fmla="*/ 3 h 6"/>
                <a:gd name="T4" fmla="*/ 101 w 203"/>
                <a:gd name="T5" fmla="*/ 0 h 6"/>
                <a:gd name="T6" fmla="*/ 203 w 203"/>
                <a:gd name="T7" fmla="*/ 4 h 6"/>
                <a:gd name="T8" fmla="*/ 101 w 203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">
                  <a:moveTo>
                    <a:pt x="101" y="6"/>
                  </a:moveTo>
                  <a:cubicBezTo>
                    <a:pt x="68" y="6"/>
                    <a:pt x="34" y="6"/>
                    <a:pt x="0" y="3"/>
                  </a:cubicBezTo>
                  <a:cubicBezTo>
                    <a:pt x="35" y="0"/>
                    <a:pt x="68" y="0"/>
                    <a:pt x="101" y="0"/>
                  </a:cubicBezTo>
                  <a:cubicBezTo>
                    <a:pt x="134" y="0"/>
                    <a:pt x="168" y="1"/>
                    <a:pt x="203" y="4"/>
                  </a:cubicBezTo>
                  <a:cubicBezTo>
                    <a:pt x="166" y="6"/>
                    <a:pt x="101" y="6"/>
                    <a:pt x="101" y="6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Adobe 仿宋 Std R" panose="02020400000000000000" pitchFamily="18" charset="-122"/>
              </a:endParaRPr>
            </a:p>
          </p:txBody>
        </p:sp>
        <p:sp>
          <p:nvSpPr>
            <p:cNvPr id="24" name="Freeform 33">
              <a:extLst>
                <a:ext uri="{FF2B5EF4-FFF2-40B4-BE49-F238E27FC236}">
                  <a16:creationId xmlns:a16="http://schemas.microsoft.com/office/drawing/2014/main" id="{44B08A4B-59B3-D1FA-F793-BBC8153121B6}"/>
                </a:ext>
              </a:extLst>
            </p:cNvPr>
            <p:cNvSpPr>
              <a:spLocks/>
            </p:cNvSpPr>
            <p:nvPr/>
          </p:nvSpPr>
          <p:spPr bwMode="auto">
            <a:xfrm>
              <a:off x="7150100" y="5368925"/>
              <a:ext cx="765175" cy="22225"/>
            </a:xfrm>
            <a:custGeom>
              <a:avLst/>
              <a:gdLst>
                <a:gd name="T0" fmla="*/ 102 w 203"/>
                <a:gd name="T1" fmla="*/ 6 h 6"/>
                <a:gd name="T2" fmla="*/ 203 w 203"/>
                <a:gd name="T3" fmla="*/ 3 h 6"/>
                <a:gd name="T4" fmla="*/ 102 w 203"/>
                <a:gd name="T5" fmla="*/ 0 h 6"/>
                <a:gd name="T6" fmla="*/ 0 w 203"/>
                <a:gd name="T7" fmla="*/ 4 h 6"/>
                <a:gd name="T8" fmla="*/ 102 w 203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">
                  <a:moveTo>
                    <a:pt x="102" y="6"/>
                  </a:moveTo>
                  <a:cubicBezTo>
                    <a:pt x="135" y="6"/>
                    <a:pt x="169" y="6"/>
                    <a:pt x="203" y="3"/>
                  </a:cubicBezTo>
                  <a:cubicBezTo>
                    <a:pt x="168" y="0"/>
                    <a:pt x="135" y="0"/>
                    <a:pt x="102" y="0"/>
                  </a:cubicBezTo>
                  <a:cubicBezTo>
                    <a:pt x="68" y="0"/>
                    <a:pt x="35" y="1"/>
                    <a:pt x="0" y="4"/>
                  </a:cubicBezTo>
                  <a:cubicBezTo>
                    <a:pt x="36" y="6"/>
                    <a:pt x="102" y="6"/>
                    <a:pt x="102" y="6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Adobe 仿宋 Std R" panose="02020400000000000000" pitchFamily="18" charset="-122"/>
              </a:endParaRPr>
            </a:p>
          </p:txBody>
        </p:sp>
        <p:sp>
          <p:nvSpPr>
            <p:cNvPr id="25" name="Freeform 34">
              <a:extLst>
                <a:ext uri="{FF2B5EF4-FFF2-40B4-BE49-F238E27FC236}">
                  <a16:creationId xmlns:a16="http://schemas.microsoft.com/office/drawing/2014/main" id="{D96DDDAC-F032-1A86-3D1F-370C00193248}"/>
                </a:ext>
              </a:extLst>
            </p:cNvPr>
            <p:cNvSpPr>
              <a:spLocks/>
            </p:cNvSpPr>
            <p:nvPr/>
          </p:nvSpPr>
          <p:spPr bwMode="auto">
            <a:xfrm>
              <a:off x="7862888" y="5092700"/>
              <a:ext cx="893763" cy="379413"/>
            </a:xfrm>
            <a:custGeom>
              <a:avLst/>
              <a:gdLst>
                <a:gd name="T0" fmla="*/ 118 w 237"/>
                <a:gd name="T1" fmla="*/ 61 h 99"/>
                <a:gd name="T2" fmla="*/ 160 w 237"/>
                <a:gd name="T3" fmla="*/ 86 h 99"/>
                <a:gd name="T4" fmla="*/ 226 w 237"/>
                <a:gd name="T5" fmla="*/ 28 h 99"/>
                <a:gd name="T6" fmla="*/ 178 w 237"/>
                <a:gd name="T7" fmla="*/ 10 h 99"/>
                <a:gd name="T8" fmla="*/ 184 w 237"/>
                <a:gd name="T9" fmla="*/ 64 h 99"/>
                <a:gd name="T10" fmla="*/ 213 w 237"/>
                <a:gd name="T11" fmla="*/ 52 h 99"/>
                <a:gd name="T12" fmla="*/ 199 w 237"/>
                <a:gd name="T13" fmla="*/ 29 h 99"/>
                <a:gd name="T14" fmla="*/ 183 w 237"/>
                <a:gd name="T15" fmla="*/ 44 h 99"/>
                <a:gd name="T16" fmla="*/ 193 w 237"/>
                <a:gd name="T17" fmla="*/ 32 h 99"/>
                <a:gd name="T18" fmla="*/ 210 w 237"/>
                <a:gd name="T19" fmla="*/ 51 h 99"/>
                <a:gd name="T20" fmla="*/ 185 w 237"/>
                <a:gd name="T21" fmla="*/ 61 h 99"/>
                <a:gd name="T22" fmla="*/ 180 w 237"/>
                <a:gd name="T23" fmla="*/ 13 h 99"/>
                <a:gd name="T24" fmla="*/ 224 w 237"/>
                <a:gd name="T25" fmla="*/ 33 h 99"/>
                <a:gd name="T26" fmla="*/ 162 w 237"/>
                <a:gd name="T27" fmla="*/ 84 h 99"/>
                <a:gd name="T28" fmla="*/ 119 w 237"/>
                <a:gd name="T29" fmla="*/ 54 h 99"/>
                <a:gd name="T30" fmla="*/ 74 w 237"/>
                <a:gd name="T31" fmla="*/ 84 h 99"/>
                <a:gd name="T32" fmla="*/ 13 w 237"/>
                <a:gd name="T33" fmla="*/ 33 h 99"/>
                <a:gd name="T34" fmla="*/ 57 w 237"/>
                <a:gd name="T35" fmla="*/ 13 h 99"/>
                <a:gd name="T36" fmla="*/ 52 w 237"/>
                <a:gd name="T37" fmla="*/ 61 h 99"/>
                <a:gd name="T38" fmla="*/ 27 w 237"/>
                <a:gd name="T39" fmla="*/ 51 h 99"/>
                <a:gd name="T40" fmla="*/ 44 w 237"/>
                <a:gd name="T41" fmla="*/ 32 h 99"/>
                <a:gd name="T42" fmla="*/ 54 w 237"/>
                <a:gd name="T43" fmla="*/ 44 h 99"/>
                <a:gd name="T44" fmla="*/ 37 w 237"/>
                <a:gd name="T45" fmla="*/ 29 h 99"/>
                <a:gd name="T46" fmla="*/ 24 w 237"/>
                <a:gd name="T47" fmla="*/ 52 h 99"/>
                <a:gd name="T48" fmla="*/ 53 w 237"/>
                <a:gd name="T49" fmla="*/ 64 h 99"/>
                <a:gd name="T50" fmla="*/ 59 w 237"/>
                <a:gd name="T51" fmla="*/ 10 h 99"/>
                <a:gd name="T52" fmla="*/ 11 w 237"/>
                <a:gd name="T53" fmla="*/ 28 h 99"/>
                <a:gd name="T54" fmla="*/ 76 w 237"/>
                <a:gd name="T55" fmla="*/ 86 h 99"/>
                <a:gd name="T56" fmla="*/ 118 w 237"/>
                <a:gd name="T57" fmla="*/ 61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37" h="99">
                  <a:moveTo>
                    <a:pt x="118" y="61"/>
                  </a:moveTo>
                  <a:cubicBezTo>
                    <a:pt x="129" y="73"/>
                    <a:pt x="144" y="82"/>
                    <a:pt x="160" y="86"/>
                  </a:cubicBezTo>
                  <a:cubicBezTo>
                    <a:pt x="216" y="99"/>
                    <a:pt x="237" y="56"/>
                    <a:pt x="226" y="28"/>
                  </a:cubicBezTo>
                  <a:cubicBezTo>
                    <a:pt x="219" y="8"/>
                    <a:pt x="196" y="0"/>
                    <a:pt x="178" y="10"/>
                  </a:cubicBezTo>
                  <a:cubicBezTo>
                    <a:pt x="157" y="22"/>
                    <a:pt x="160" y="56"/>
                    <a:pt x="184" y="64"/>
                  </a:cubicBezTo>
                  <a:cubicBezTo>
                    <a:pt x="194" y="68"/>
                    <a:pt x="208" y="65"/>
                    <a:pt x="213" y="52"/>
                  </a:cubicBezTo>
                  <a:cubicBezTo>
                    <a:pt x="216" y="42"/>
                    <a:pt x="209" y="31"/>
                    <a:pt x="199" y="29"/>
                  </a:cubicBezTo>
                  <a:cubicBezTo>
                    <a:pt x="190" y="27"/>
                    <a:pt x="181" y="34"/>
                    <a:pt x="183" y="44"/>
                  </a:cubicBezTo>
                  <a:cubicBezTo>
                    <a:pt x="183" y="41"/>
                    <a:pt x="185" y="33"/>
                    <a:pt x="193" y="32"/>
                  </a:cubicBezTo>
                  <a:cubicBezTo>
                    <a:pt x="204" y="30"/>
                    <a:pt x="213" y="42"/>
                    <a:pt x="210" y="51"/>
                  </a:cubicBezTo>
                  <a:cubicBezTo>
                    <a:pt x="207" y="63"/>
                    <a:pt x="194" y="64"/>
                    <a:pt x="185" y="61"/>
                  </a:cubicBezTo>
                  <a:cubicBezTo>
                    <a:pt x="164" y="53"/>
                    <a:pt x="161" y="24"/>
                    <a:pt x="180" y="13"/>
                  </a:cubicBezTo>
                  <a:cubicBezTo>
                    <a:pt x="197" y="3"/>
                    <a:pt x="219" y="13"/>
                    <a:pt x="224" y="33"/>
                  </a:cubicBezTo>
                  <a:cubicBezTo>
                    <a:pt x="231" y="59"/>
                    <a:pt x="212" y="96"/>
                    <a:pt x="162" y="84"/>
                  </a:cubicBezTo>
                  <a:cubicBezTo>
                    <a:pt x="146" y="80"/>
                    <a:pt x="127" y="69"/>
                    <a:pt x="119" y="54"/>
                  </a:cubicBezTo>
                  <a:cubicBezTo>
                    <a:pt x="109" y="69"/>
                    <a:pt x="92" y="80"/>
                    <a:pt x="74" y="84"/>
                  </a:cubicBezTo>
                  <a:cubicBezTo>
                    <a:pt x="25" y="96"/>
                    <a:pt x="6" y="59"/>
                    <a:pt x="13" y="33"/>
                  </a:cubicBezTo>
                  <a:cubicBezTo>
                    <a:pt x="18" y="13"/>
                    <a:pt x="40" y="3"/>
                    <a:pt x="57" y="13"/>
                  </a:cubicBezTo>
                  <a:cubicBezTo>
                    <a:pt x="75" y="24"/>
                    <a:pt x="73" y="53"/>
                    <a:pt x="52" y="61"/>
                  </a:cubicBezTo>
                  <a:cubicBezTo>
                    <a:pt x="43" y="64"/>
                    <a:pt x="30" y="63"/>
                    <a:pt x="27" y="51"/>
                  </a:cubicBezTo>
                  <a:cubicBezTo>
                    <a:pt x="24" y="42"/>
                    <a:pt x="33" y="30"/>
                    <a:pt x="44" y="32"/>
                  </a:cubicBezTo>
                  <a:cubicBezTo>
                    <a:pt x="52" y="33"/>
                    <a:pt x="54" y="41"/>
                    <a:pt x="54" y="44"/>
                  </a:cubicBezTo>
                  <a:cubicBezTo>
                    <a:pt x="56" y="34"/>
                    <a:pt x="47" y="27"/>
                    <a:pt x="37" y="29"/>
                  </a:cubicBezTo>
                  <a:cubicBezTo>
                    <a:pt x="28" y="31"/>
                    <a:pt x="21" y="42"/>
                    <a:pt x="24" y="52"/>
                  </a:cubicBezTo>
                  <a:cubicBezTo>
                    <a:pt x="29" y="65"/>
                    <a:pt x="43" y="68"/>
                    <a:pt x="53" y="64"/>
                  </a:cubicBezTo>
                  <a:cubicBezTo>
                    <a:pt x="77" y="56"/>
                    <a:pt x="80" y="22"/>
                    <a:pt x="59" y="10"/>
                  </a:cubicBezTo>
                  <a:cubicBezTo>
                    <a:pt x="41" y="0"/>
                    <a:pt x="18" y="8"/>
                    <a:pt x="11" y="28"/>
                  </a:cubicBezTo>
                  <a:cubicBezTo>
                    <a:pt x="0" y="56"/>
                    <a:pt x="21" y="99"/>
                    <a:pt x="76" y="86"/>
                  </a:cubicBezTo>
                  <a:cubicBezTo>
                    <a:pt x="92" y="82"/>
                    <a:pt x="108" y="73"/>
                    <a:pt x="118" y="61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Adobe 仿宋 Std R" panose="02020400000000000000" pitchFamily="18" charset="-122"/>
              </a:endParaRPr>
            </a:p>
          </p:txBody>
        </p:sp>
      </p:grpSp>
      <p:sp>
        <p:nvSpPr>
          <p:cNvPr id="26" name="文本框 28">
            <a:extLst>
              <a:ext uri="{FF2B5EF4-FFF2-40B4-BE49-F238E27FC236}">
                <a16:creationId xmlns:a16="http://schemas.microsoft.com/office/drawing/2014/main" id="{9F6F3F76-76E7-FDEE-C43C-C33EADF7FE6F}"/>
              </a:ext>
            </a:extLst>
          </p:cNvPr>
          <p:cNvSpPr txBox="1"/>
          <p:nvPr/>
        </p:nvSpPr>
        <p:spPr>
          <a:xfrm>
            <a:off x="4784039" y="562506"/>
            <a:ext cx="26802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spcBef>
                <a:spcPct val="0"/>
              </a:spcBef>
              <a:defRPr sz="3200" b="1">
                <a:solidFill>
                  <a:srgbClr val="262626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u Gothic UI Semibold" panose="020B0700000000000000" pitchFamily="34" charset="-128"/>
                <a:ea typeface="Yu Gothic UI Semibold" panose="020B0700000000000000" pitchFamily="34" charset="-128"/>
              </a:defRPr>
            </a:lvl1pPr>
          </a:lstStyle>
          <a:p>
            <a:r>
              <a:rPr lang="zh-TW" altLang="en-US" sz="2800" dirty="0">
                <a:effectLst/>
              </a:rPr>
              <a:t>完程度</a:t>
            </a:r>
          </a:p>
        </p:txBody>
      </p:sp>
      <p:graphicFrame>
        <p:nvGraphicFramePr>
          <p:cNvPr id="2" name="圖表 1">
            <a:extLst>
              <a:ext uri="{FF2B5EF4-FFF2-40B4-BE49-F238E27FC236}">
                <a16:creationId xmlns:a16="http://schemas.microsoft.com/office/drawing/2014/main" id="{1AD79CF5-B686-A15D-6011-CD4910AB6E5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39830966"/>
              </p:ext>
            </p:extLst>
          </p:nvPr>
        </p:nvGraphicFramePr>
        <p:xfrm>
          <a:off x="923359" y="2078057"/>
          <a:ext cx="5562155" cy="36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6" name="圖表 5">
            <a:extLst>
              <a:ext uri="{FF2B5EF4-FFF2-40B4-BE49-F238E27FC236}">
                <a16:creationId xmlns:a16="http://schemas.microsoft.com/office/drawing/2014/main" id="{7B67B66E-40AB-3439-ED8B-5C1503BB275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2202611"/>
              </p:ext>
            </p:extLst>
          </p:nvPr>
        </p:nvGraphicFramePr>
        <p:xfrm>
          <a:off x="6124157" y="2078057"/>
          <a:ext cx="4572000" cy="36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文字方塊 6">
            <a:extLst>
              <a:ext uri="{FF2B5EF4-FFF2-40B4-BE49-F238E27FC236}">
                <a16:creationId xmlns:a16="http://schemas.microsoft.com/office/drawing/2014/main" id="{BA067C16-F0B0-EB16-42E4-6C988D593405}"/>
              </a:ext>
            </a:extLst>
          </p:cNvPr>
          <p:cNvSpPr txBox="1"/>
          <p:nvPr/>
        </p:nvSpPr>
        <p:spPr>
          <a:xfrm>
            <a:off x="427839" y="6342077"/>
            <a:ext cx="22827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rgbClr val="555555"/>
                </a:solidFill>
                <a:latin typeface="Noto Sans TC" panose="020B0800000000000000" pitchFamily="34" charset="-120"/>
                <a:ea typeface="Noto Sans TC" panose="020B0800000000000000" pitchFamily="34" charset="-120"/>
              </a:rPr>
              <a:t>報告人</a:t>
            </a:r>
            <a:r>
              <a:rPr lang="en-US" altLang="zh-TW" sz="2400" dirty="0">
                <a:solidFill>
                  <a:srgbClr val="555555"/>
                </a:solidFill>
                <a:latin typeface="Noto Sans TC" panose="020B0800000000000000" pitchFamily="34" charset="-120"/>
                <a:ea typeface="Noto Sans TC" panose="020B0800000000000000" pitchFamily="34" charset="-120"/>
              </a:rPr>
              <a:t>:</a:t>
            </a:r>
            <a:r>
              <a:rPr lang="zh-TW" altLang="en-US" sz="2400" dirty="0">
                <a:solidFill>
                  <a:srgbClr val="555555"/>
                </a:solidFill>
                <a:latin typeface="Noto Sans TC" panose="020B0800000000000000" pitchFamily="34" charset="-120"/>
                <a:ea typeface="Noto Sans TC" panose="020B0800000000000000" pitchFamily="34" charset="-120"/>
              </a:rPr>
              <a:t>郭宥妍</a:t>
            </a:r>
            <a:endParaRPr lang="zh-TW" altLang="zh-TW" sz="2400" dirty="0">
              <a:solidFill>
                <a:srgbClr val="555555"/>
              </a:solidFill>
              <a:latin typeface="Noto Sans TC" panose="020B0800000000000000" pitchFamily="34" charset="-120"/>
              <a:ea typeface="Noto Sans TC" panose="020B08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9467118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799196-73E5-33FC-7C27-E1919FC67B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E369E8EC-0725-BC75-CFAE-9C09FD324FDA}"/>
              </a:ext>
            </a:extLst>
          </p:cNvPr>
          <p:cNvGrpSpPr/>
          <p:nvPr/>
        </p:nvGrpSpPr>
        <p:grpSpPr>
          <a:xfrm>
            <a:off x="4479812" y="1825186"/>
            <a:ext cx="3232375" cy="3207627"/>
            <a:chOff x="4985288" y="1224585"/>
            <a:chExt cx="2546888" cy="2527388"/>
          </a:xfrm>
        </p:grpSpPr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B9DAC3D5-5DB9-B4A2-6ADE-A0EA23D88D40}"/>
                </a:ext>
              </a:extLst>
            </p:cNvPr>
            <p:cNvSpPr/>
            <p:nvPr/>
          </p:nvSpPr>
          <p:spPr>
            <a:xfrm>
              <a:off x="5012590" y="1224585"/>
              <a:ext cx="2433780" cy="2433781"/>
            </a:xfrm>
            <a:prstGeom prst="ellipse">
              <a:avLst/>
            </a:prstGeom>
            <a:solidFill>
              <a:schemeClr val="tx1">
                <a:alpha val="3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Adobe 仿宋 Std R" panose="02020400000000000000" pitchFamily="18" charset="-122"/>
              </a:endParaRPr>
            </a:p>
          </p:txBody>
        </p:sp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A96B5609-B97E-E540-5F24-EFA9677C8617}"/>
                </a:ext>
              </a:extLst>
            </p:cNvPr>
            <p:cNvSpPr/>
            <p:nvPr/>
          </p:nvSpPr>
          <p:spPr>
            <a:xfrm>
              <a:off x="5098396" y="1265539"/>
              <a:ext cx="2433780" cy="2433781"/>
            </a:xfrm>
            <a:prstGeom prst="ellipse">
              <a:avLst/>
            </a:prstGeom>
            <a:solidFill>
              <a:schemeClr val="tx1">
                <a:alpha val="4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Adobe 仿宋 Std R" panose="02020400000000000000" pitchFamily="18" charset="-122"/>
              </a:endParaRPr>
            </a:p>
          </p:txBody>
        </p:sp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63043F0D-62A8-9719-DE33-83A1D616E98B}"/>
                </a:ext>
              </a:extLst>
            </p:cNvPr>
            <p:cNvSpPr/>
            <p:nvPr/>
          </p:nvSpPr>
          <p:spPr>
            <a:xfrm>
              <a:off x="4985288" y="1318192"/>
              <a:ext cx="2433780" cy="2433781"/>
            </a:xfrm>
            <a:prstGeom prst="ellipse">
              <a:avLst/>
            </a:prstGeom>
            <a:solidFill>
              <a:schemeClr val="tx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Adobe 仿宋 Std R" panose="02020400000000000000" pitchFamily="18" charset="-122"/>
              </a:endParaRPr>
            </a:p>
          </p:txBody>
        </p:sp>
      </p:grpSp>
      <p:sp>
        <p:nvSpPr>
          <p:cNvPr id="9" name="文本框 8">
            <a:extLst>
              <a:ext uri="{FF2B5EF4-FFF2-40B4-BE49-F238E27FC236}">
                <a16:creationId xmlns:a16="http://schemas.microsoft.com/office/drawing/2014/main" id="{C084B1F9-4664-FEE5-96D9-7CBC6A002D81}"/>
              </a:ext>
            </a:extLst>
          </p:cNvPr>
          <p:cNvSpPr txBox="1"/>
          <p:nvPr/>
        </p:nvSpPr>
        <p:spPr>
          <a:xfrm>
            <a:off x="3328765" y="2535660"/>
            <a:ext cx="549055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4800" b="1">
                <a:solidFill>
                  <a:schemeClr val="bg1"/>
                </a:solidFill>
                <a:latin typeface="Adobe Devanagari" panose="02040503050201020203" pitchFamily="18" charset="0"/>
                <a:ea typeface="张海山锐线体简" panose="02000000000000000000" pitchFamily="2" charset="-122"/>
              </a:defRPr>
            </a:lvl1pPr>
          </a:lstStyle>
          <a:p>
            <a:r>
              <a:rPr lang="en-US" altLang="zh-TW" sz="4000" dirty="0"/>
              <a:t>07</a:t>
            </a:r>
          </a:p>
          <a:p>
            <a:r>
              <a:rPr lang="zh-TW" altLang="en-US" sz="4000" dirty="0"/>
              <a:t>結論</a:t>
            </a:r>
            <a:endParaRPr lang="en-US" altLang="zh-CN" sz="4000" dirty="0"/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DDAAE083-55C9-ECFC-9352-2394AF20F7CE}"/>
              </a:ext>
            </a:extLst>
          </p:cNvPr>
          <p:cNvCxnSpPr/>
          <p:nvPr/>
        </p:nvCxnSpPr>
        <p:spPr>
          <a:xfrm>
            <a:off x="7997125" y="3429000"/>
            <a:ext cx="3704095" cy="0"/>
          </a:xfrm>
          <a:prstGeom prst="line">
            <a:avLst/>
          </a:prstGeom>
          <a:ln w="22225">
            <a:solidFill>
              <a:schemeClr val="tx1">
                <a:lumMod val="85000"/>
                <a:lumOff val="15000"/>
              </a:schemeClr>
            </a:solidFill>
            <a:prstDash val="sysDot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E4C3B532-95D0-DA11-07D2-7C4F2D371A8A}"/>
              </a:ext>
            </a:extLst>
          </p:cNvPr>
          <p:cNvCxnSpPr/>
          <p:nvPr/>
        </p:nvCxnSpPr>
        <p:spPr>
          <a:xfrm flipH="1">
            <a:off x="446868" y="3426101"/>
            <a:ext cx="3704095" cy="0"/>
          </a:xfrm>
          <a:prstGeom prst="line">
            <a:avLst/>
          </a:prstGeom>
          <a:ln w="22225">
            <a:solidFill>
              <a:schemeClr val="tx1">
                <a:lumMod val="85000"/>
                <a:lumOff val="15000"/>
              </a:schemeClr>
            </a:solidFill>
            <a:prstDash val="sysDot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>
            <a:extLst>
              <a:ext uri="{FF2B5EF4-FFF2-40B4-BE49-F238E27FC236}">
                <a16:creationId xmlns:a16="http://schemas.microsoft.com/office/drawing/2014/main" id="{0FDB90D4-236F-2541-D39D-F289C4CCCFBD}"/>
              </a:ext>
            </a:extLst>
          </p:cNvPr>
          <p:cNvSpPr/>
          <p:nvPr/>
        </p:nvSpPr>
        <p:spPr>
          <a:xfrm>
            <a:off x="98156" y="96112"/>
            <a:ext cx="11995688" cy="6661149"/>
          </a:xfrm>
          <a:prstGeom prst="rect">
            <a:avLst/>
          </a:prstGeom>
          <a:noFill/>
          <a:ln w="63500" cmpd="thickThin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Adobe 仿宋 Std R" panose="02020400000000000000" pitchFamily="18" charset="-122"/>
            </a:endParaRPr>
          </a:p>
        </p:txBody>
      </p:sp>
      <p:grpSp>
        <p:nvGrpSpPr>
          <p:cNvPr id="27" name="群組 26">
            <a:extLst>
              <a:ext uri="{FF2B5EF4-FFF2-40B4-BE49-F238E27FC236}">
                <a16:creationId xmlns:a16="http://schemas.microsoft.com/office/drawing/2014/main" id="{43649F2E-5C66-B4B1-88AD-8570ECB42073}"/>
              </a:ext>
            </a:extLst>
          </p:cNvPr>
          <p:cNvGrpSpPr/>
          <p:nvPr/>
        </p:nvGrpSpPr>
        <p:grpSpPr>
          <a:xfrm>
            <a:off x="4257796" y="584262"/>
            <a:ext cx="3632495" cy="683403"/>
            <a:chOff x="4257796" y="584262"/>
            <a:chExt cx="3632495" cy="683403"/>
          </a:xfrm>
        </p:grpSpPr>
        <p:sp>
          <p:nvSpPr>
            <p:cNvPr id="28" name="Freeform 5">
              <a:extLst>
                <a:ext uri="{FF2B5EF4-FFF2-40B4-BE49-F238E27FC236}">
                  <a16:creationId xmlns:a16="http://schemas.microsoft.com/office/drawing/2014/main" id="{EDE92008-8DB5-A81E-4084-52A7FF067E6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45242" y="584262"/>
              <a:ext cx="2016548" cy="234968"/>
            </a:xfrm>
            <a:custGeom>
              <a:avLst/>
              <a:gdLst>
                <a:gd name="T0" fmla="*/ 826 w 1255"/>
                <a:gd name="T1" fmla="*/ 94 h 234"/>
                <a:gd name="T2" fmla="*/ 1051 w 1255"/>
                <a:gd name="T3" fmla="*/ 107 h 234"/>
                <a:gd name="T4" fmla="*/ 1093 w 1255"/>
                <a:gd name="T5" fmla="*/ 107 h 234"/>
                <a:gd name="T6" fmla="*/ 1151 w 1255"/>
                <a:gd name="T7" fmla="*/ 87 h 234"/>
                <a:gd name="T8" fmla="*/ 1225 w 1255"/>
                <a:gd name="T9" fmla="*/ 118 h 234"/>
                <a:gd name="T10" fmla="*/ 1206 w 1255"/>
                <a:gd name="T11" fmla="*/ 139 h 234"/>
                <a:gd name="T12" fmla="*/ 1185 w 1255"/>
                <a:gd name="T13" fmla="*/ 102 h 234"/>
                <a:gd name="T14" fmla="*/ 1171 w 1255"/>
                <a:gd name="T15" fmla="*/ 112 h 234"/>
                <a:gd name="T16" fmla="*/ 1137 w 1255"/>
                <a:gd name="T17" fmla="*/ 119 h 234"/>
                <a:gd name="T18" fmla="*/ 1109 w 1255"/>
                <a:gd name="T19" fmla="*/ 119 h 234"/>
                <a:gd name="T20" fmla="*/ 1062 w 1255"/>
                <a:gd name="T21" fmla="*/ 116 h 234"/>
                <a:gd name="T22" fmla="*/ 841 w 1255"/>
                <a:gd name="T23" fmla="*/ 112 h 234"/>
                <a:gd name="T24" fmla="*/ 782 w 1255"/>
                <a:gd name="T25" fmla="*/ 117 h 234"/>
                <a:gd name="T26" fmla="*/ 756 w 1255"/>
                <a:gd name="T27" fmla="*/ 111 h 234"/>
                <a:gd name="T28" fmla="*/ 737 w 1255"/>
                <a:gd name="T29" fmla="*/ 118 h 234"/>
                <a:gd name="T30" fmla="*/ 717 w 1255"/>
                <a:gd name="T31" fmla="*/ 157 h 234"/>
                <a:gd name="T32" fmla="*/ 762 w 1255"/>
                <a:gd name="T33" fmla="*/ 99 h 234"/>
                <a:gd name="T34" fmla="*/ 772 w 1255"/>
                <a:gd name="T35" fmla="*/ 97 h 234"/>
                <a:gd name="T36" fmla="*/ 104 w 1255"/>
                <a:gd name="T37" fmla="*/ 87 h 234"/>
                <a:gd name="T38" fmla="*/ 30 w 1255"/>
                <a:gd name="T39" fmla="*/ 118 h 234"/>
                <a:gd name="T40" fmla="*/ 49 w 1255"/>
                <a:gd name="T41" fmla="*/ 139 h 234"/>
                <a:gd name="T42" fmla="*/ 71 w 1255"/>
                <a:gd name="T43" fmla="*/ 102 h 234"/>
                <a:gd name="T44" fmla="*/ 85 w 1255"/>
                <a:gd name="T45" fmla="*/ 112 h 234"/>
                <a:gd name="T46" fmla="*/ 118 w 1255"/>
                <a:gd name="T47" fmla="*/ 119 h 234"/>
                <a:gd name="T48" fmla="*/ 147 w 1255"/>
                <a:gd name="T49" fmla="*/ 119 h 234"/>
                <a:gd name="T50" fmla="*/ 193 w 1255"/>
                <a:gd name="T51" fmla="*/ 116 h 234"/>
                <a:gd name="T52" fmla="*/ 414 w 1255"/>
                <a:gd name="T53" fmla="*/ 112 h 234"/>
                <a:gd name="T54" fmla="*/ 474 w 1255"/>
                <a:gd name="T55" fmla="*/ 117 h 234"/>
                <a:gd name="T56" fmla="*/ 499 w 1255"/>
                <a:gd name="T57" fmla="*/ 111 h 234"/>
                <a:gd name="T58" fmla="*/ 518 w 1255"/>
                <a:gd name="T59" fmla="*/ 118 h 234"/>
                <a:gd name="T60" fmla="*/ 538 w 1255"/>
                <a:gd name="T61" fmla="*/ 157 h 234"/>
                <a:gd name="T62" fmla="*/ 494 w 1255"/>
                <a:gd name="T63" fmla="*/ 99 h 234"/>
                <a:gd name="T64" fmla="*/ 483 w 1255"/>
                <a:gd name="T65" fmla="*/ 97 h 234"/>
                <a:gd name="T66" fmla="*/ 445 w 1255"/>
                <a:gd name="T67" fmla="*/ 107 h 234"/>
                <a:gd name="T68" fmla="*/ 223 w 1255"/>
                <a:gd name="T69" fmla="*/ 107 h 234"/>
                <a:gd name="T70" fmla="*/ 178 w 1255"/>
                <a:gd name="T71" fmla="*/ 98 h 234"/>
                <a:gd name="T72" fmla="*/ 138 w 1255"/>
                <a:gd name="T73" fmla="*/ 105 h 234"/>
                <a:gd name="T74" fmla="*/ 616 w 1255"/>
                <a:gd name="T75" fmla="*/ 218 h 234"/>
                <a:gd name="T76" fmla="*/ 634 w 1255"/>
                <a:gd name="T77" fmla="*/ 202 h 234"/>
                <a:gd name="T78" fmla="*/ 635 w 1255"/>
                <a:gd name="T79" fmla="*/ 23 h 234"/>
                <a:gd name="T80" fmla="*/ 586 w 1255"/>
                <a:gd name="T81" fmla="*/ 94 h 234"/>
                <a:gd name="T82" fmla="*/ 651 w 1255"/>
                <a:gd name="T83" fmla="*/ 117 h 234"/>
                <a:gd name="T84" fmla="*/ 697 w 1255"/>
                <a:gd name="T85" fmla="*/ 69 h 234"/>
                <a:gd name="T86" fmla="*/ 710 w 1255"/>
                <a:gd name="T87" fmla="*/ 63 h 234"/>
                <a:gd name="T88" fmla="*/ 628 w 1255"/>
                <a:gd name="T89" fmla="*/ 1 h 234"/>
                <a:gd name="T90" fmla="*/ 545 w 1255"/>
                <a:gd name="T91" fmla="*/ 63 h 234"/>
                <a:gd name="T92" fmla="*/ 559 w 1255"/>
                <a:gd name="T93" fmla="*/ 69 h 234"/>
                <a:gd name="T94" fmla="*/ 611 w 1255"/>
                <a:gd name="T95" fmla="*/ 73 h 234"/>
                <a:gd name="T96" fmla="*/ 628 w 1255"/>
                <a:gd name="T97" fmla="*/ 121 h 234"/>
                <a:gd name="T98" fmla="*/ 557 w 1255"/>
                <a:gd name="T99" fmla="*/ 121 h 234"/>
                <a:gd name="T100" fmla="*/ 579 w 1255"/>
                <a:gd name="T101" fmla="*/ 116 h 234"/>
                <a:gd name="T102" fmla="*/ 568 w 1255"/>
                <a:gd name="T103" fmla="*/ 139 h 234"/>
                <a:gd name="T104" fmla="*/ 570 w 1255"/>
                <a:gd name="T105" fmla="*/ 159 h 234"/>
                <a:gd name="T106" fmla="*/ 604 w 1255"/>
                <a:gd name="T107" fmla="*/ 187 h 234"/>
                <a:gd name="T108" fmla="*/ 557 w 1255"/>
                <a:gd name="T109" fmla="*/ 131 h 234"/>
                <a:gd name="T110" fmla="*/ 703 w 1255"/>
                <a:gd name="T111" fmla="*/ 103 h 234"/>
                <a:gd name="T112" fmla="*/ 675 w 1255"/>
                <a:gd name="T113" fmla="*/ 107 h 234"/>
                <a:gd name="T114" fmla="*/ 693 w 1255"/>
                <a:gd name="T115" fmla="*/ 145 h 234"/>
                <a:gd name="T116" fmla="*/ 677 w 1255"/>
                <a:gd name="T117" fmla="*/ 151 h 234"/>
                <a:gd name="T118" fmla="*/ 651 w 1255"/>
                <a:gd name="T119" fmla="*/ 175 h 234"/>
                <a:gd name="T120" fmla="*/ 686 w 1255"/>
                <a:gd name="T121" fmla="*/ 181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255" h="234">
                  <a:moveTo>
                    <a:pt x="791" y="101"/>
                  </a:moveTo>
                  <a:cubicBezTo>
                    <a:pt x="793" y="103"/>
                    <a:pt x="794" y="105"/>
                    <a:pt x="795" y="107"/>
                  </a:cubicBezTo>
                  <a:cubicBezTo>
                    <a:pt x="810" y="107"/>
                    <a:pt x="810" y="107"/>
                    <a:pt x="810" y="107"/>
                  </a:cubicBezTo>
                  <a:cubicBezTo>
                    <a:pt x="810" y="107"/>
                    <a:pt x="810" y="106"/>
                    <a:pt x="811" y="105"/>
                  </a:cubicBezTo>
                  <a:cubicBezTo>
                    <a:pt x="812" y="99"/>
                    <a:pt x="819" y="94"/>
                    <a:pt x="826" y="94"/>
                  </a:cubicBezTo>
                  <a:cubicBezTo>
                    <a:pt x="833" y="94"/>
                    <a:pt x="839" y="99"/>
                    <a:pt x="841" y="105"/>
                  </a:cubicBezTo>
                  <a:cubicBezTo>
                    <a:pt x="841" y="106"/>
                    <a:pt x="841" y="107"/>
                    <a:pt x="841" y="107"/>
                  </a:cubicBezTo>
                  <a:cubicBezTo>
                    <a:pt x="1032" y="107"/>
                    <a:pt x="1032" y="107"/>
                    <a:pt x="1032" y="107"/>
                  </a:cubicBezTo>
                  <a:cubicBezTo>
                    <a:pt x="1033" y="103"/>
                    <a:pt x="1037" y="100"/>
                    <a:pt x="1042" y="100"/>
                  </a:cubicBezTo>
                  <a:cubicBezTo>
                    <a:pt x="1046" y="100"/>
                    <a:pt x="1050" y="103"/>
                    <a:pt x="1051" y="107"/>
                  </a:cubicBezTo>
                  <a:cubicBezTo>
                    <a:pt x="1052" y="107"/>
                    <a:pt x="1052" y="107"/>
                    <a:pt x="1052" y="107"/>
                  </a:cubicBezTo>
                  <a:cubicBezTo>
                    <a:pt x="1055" y="106"/>
                    <a:pt x="1059" y="104"/>
                    <a:pt x="1062" y="103"/>
                  </a:cubicBezTo>
                  <a:cubicBezTo>
                    <a:pt x="1067" y="100"/>
                    <a:pt x="1072" y="98"/>
                    <a:pt x="1078" y="98"/>
                  </a:cubicBezTo>
                  <a:cubicBezTo>
                    <a:pt x="1082" y="98"/>
                    <a:pt x="1086" y="99"/>
                    <a:pt x="1089" y="102"/>
                  </a:cubicBezTo>
                  <a:cubicBezTo>
                    <a:pt x="1091" y="103"/>
                    <a:pt x="1092" y="105"/>
                    <a:pt x="1093" y="107"/>
                  </a:cubicBezTo>
                  <a:cubicBezTo>
                    <a:pt x="1099" y="107"/>
                    <a:pt x="1099" y="107"/>
                    <a:pt x="1099" y="107"/>
                  </a:cubicBezTo>
                  <a:cubicBezTo>
                    <a:pt x="1100" y="103"/>
                    <a:pt x="1104" y="100"/>
                    <a:pt x="1109" y="100"/>
                  </a:cubicBezTo>
                  <a:cubicBezTo>
                    <a:pt x="1112" y="100"/>
                    <a:pt x="1116" y="102"/>
                    <a:pt x="1117" y="105"/>
                  </a:cubicBezTo>
                  <a:cubicBezTo>
                    <a:pt x="1121" y="101"/>
                    <a:pt x="1125" y="97"/>
                    <a:pt x="1129" y="94"/>
                  </a:cubicBezTo>
                  <a:cubicBezTo>
                    <a:pt x="1136" y="90"/>
                    <a:pt x="1143" y="87"/>
                    <a:pt x="1151" y="87"/>
                  </a:cubicBezTo>
                  <a:cubicBezTo>
                    <a:pt x="1169" y="87"/>
                    <a:pt x="1183" y="100"/>
                    <a:pt x="1199" y="106"/>
                  </a:cubicBezTo>
                  <a:cubicBezTo>
                    <a:pt x="1209" y="109"/>
                    <a:pt x="1219" y="110"/>
                    <a:pt x="1228" y="108"/>
                  </a:cubicBezTo>
                  <a:cubicBezTo>
                    <a:pt x="1238" y="107"/>
                    <a:pt x="1248" y="103"/>
                    <a:pt x="1255" y="96"/>
                  </a:cubicBezTo>
                  <a:cubicBezTo>
                    <a:pt x="1253" y="105"/>
                    <a:pt x="1247" y="113"/>
                    <a:pt x="1239" y="117"/>
                  </a:cubicBezTo>
                  <a:cubicBezTo>
                    <a:pt x="1234" y="118"/>
                    <a:pt x="1230" y="119"/>
                    <a:pt x="1225" y="118"/>
                  </a:cubicBezTo>
                  <a:cubicBezTo>
                    <a:pt x="1219" y="117"/>
                    <a:pt x="1214" y="114"/>
                    <a:pt x="1208" y="112"/>
                  </a:cubicBezTo>
                  <a:cubicBezTo>
                    <a:pt x="1208" y="112"/>
                    <a:pt x="1208" y="112"/>
                    <a:pt x="1208" y="112"/>
                  </a:cubicBezTo>
                  <a:cubicBezTo>
                    <a:pt x="1210" y="114"/>
                    <a:pt x="1212" y="117"/>
                    <a:pt x="1214" y="119"/>
                  </a:cubicBezTo>
                  <a:cubicBezTo>
                    <a:pt x="1216" y="122"/>
                    <a:pt x="1218" y="125"/>
                    <a:pt x="1218" y="128"/>
                  </a:cubicBezTo>
                  <a:cubicBezTo>
                    <a:pt x="1219" y="136"/>
                    <a:pt x="1212" y="141"/>
                    <a:pt x="1206" y="139"/>
                  </a:cubicBezTo>
                  <a:cubicBezTo>
                    <a:pt x="1203" y="138"/>
                    <a:pt x="1201" y="135"/>
                    <a:pt x="1200" y="133"/>
                  </a:cubicBezTo>
                  <a:cubicBezTo>
                    <a:pt x="1199" y="130"/>
                    <a:pt x="1198" y="126"/>
                    <a:pt x="1197" y="123"/>
                  </a:cubicBezTo>
                  <a:cubicBezTo>
                    <a:pt x="1196" y="120"/>
                    <a:pt x="1196" y="117"/>
                    <a:pt x="1194" y="114"/>
                  </a:cubicBezTo>
                  <a:cubicBezTo>
                    <a:pt x="1192" y="109"/>
                    <a:pt x="1189" y="105"/>
                    <a:pt x="1185" y="102"/>
                  </a:cubicBezTo>
                  <a:cubicBezTo>
                    <a:pt x="1185" y="102"/>
                    <a:pt x="1185" y="102"/>
                    <a:pt x="1185" y="102"/>
                  </a:cubicBezTo>
                  <a:cubicBezTo>
                    <a:pt x="1186" y="105"/>
                    <a:pt x="1187" y="107"/>
                    <a:pt x="1187" y="110"/>
                  </a:cubicBezTo>
                  <a:cubicBezTo>
                    <a:pt x="1188" y="113"/>
                    <a:pt x="1188" y="116"/>
                    <a:pt x="1187" y="119"/>
                  </a:cubicBezTo>
                  <a:cubicBezTo>
                    <a:pt x="1187" y="122"/>
                    <a:pt x="1185" y="124"/>
                    <a:pt x="1183" y="125"/>
                  </a:cubicBezTo>
                  <a:cubicBezTo>
                    <a:pt x="1180" y="126"/>
                    <a:pt x="1176" y="124"/>
                    <a:pt x="1174" y="122"/>
                  </a:cubicBezTo>
                  <a:cubicBezTo>
                    <a:pt x="1171" y="120"/>
                    <a:pt x="1171" y="116"/>
                    <a:pt x="1171" y="112"/>
                  </a:cubicBezTo>
                  <a:cubicBezTo>
                    <a:pt x="1170" y="108"/>
                    <a:pt x="1170" y="104"/>
                    <a:pt x="1169" y="101"/>
                  </a:cubicBezTo>
                  <a:cubicBezTo>
                    <a:pt x="1165" y="92"/>
                    <a:pt x="1152" y="91"/>
                    <a:pt x="1144" y="94"/>
                  </a:cubicBezTo>
                  <a:cubicBezTo>
                    <a:pt x="1144" y="95"/>
                    <a:pt x="1144" y="95"/>
                    <a:pt x="1144" y="95"/>
                  </a:cubicBezTo>
                  <a:cubicBezTo>
                    <a:pt x="1150" y="97"/>
                    <a:pt x="1157" y="102"/>
                    <a:pt x="1159" y="108"/>
                  </a:cubicBezTo>
                  <a:cubicBezTo>
                    <a:pt x="1163" y="121"/>
                    <a:pt x="1151" y="129"/>
                    <a:pt x="1137" y="119"/>
                  </a:cubicBezTo>
                  <a:cubicBezTo>
                    <a:pt x="1134" y="117"/>
                    <a:pt x="1130" y="115"/>
                    <a:pt x="1127" y="113"/>
                  </a:cubicBezTo>
                  <a:cubicBezTo>
                    <a:pt x="1125" y="112"/>
                    <a:pt x="1122" y="111"/>
                    <a:pt x="1119" y="111"/>
                  </a:cubicBezTo>
                  <a:cubicBezTo>
                    <a:pt x="1119" y="111"/>
                    <a:pt x="1119" y="110"/>
                    <a:pt x="1118" y="111"/>
                  </a:cubicBezTo>
                  <a:cubicBezTo>
                    <a:pt x="1118" y="112"/>
                    <a:pt x="1118" y="112"/>
                    <a:pt x="1118" y="112"/>
                  </a:cubicBezTo>
                  <a:cubicBezTo>
                    <a:pt x="1117" y="116"/>
                    <a:pt x="1113" y="119"/>
                    <a:pt x="1109" y="119"/>
                  </a:cubicBezTo>
                  <a:cubicBezTo>
                    <a:pt x="1104" y="119"/>
                    <a:pt x="1100" y="116"/>
                    <a:pt x="1099" y="112"/>
                  </a:cubicBezTo>
                  <a:cubicBezTo>
                    <a:pt x="1093" y="112"/>
                    <a:pt x="1093" y="112"/>
                    <a:pt x="1093" y="112"/>
                  </a:cubicBezTo>
                  <a:cubicBezTo>
                    <a:pt x="1092" y="114"/>
                    <a:pt x="1091" y="116"/>
                    <a:pt x="1089" y="117"/>
                  </a:cubicBezTo>
                  <a:cubicBezTo>
                    <a:pt x="1086" y="120"/>
                    <a:pt x="1082" y="121"/>
                    <a:pt x="1078" y="121"/>
                  </a:cubicBezTo>
                  <a:cubicBezTo>
                    <a:pt x="1072" y="121"/>
                    <a:pt x="1067" y="118"/>
                    <a:pt x="1062" y="116"/>
                  </a:cubicBezTo>
                  <a:cubicBezTo>
                    <a:pt x="1059" y="115"/>
                    <a:pt x="1055" y="113"/>
                    <a:pt x="1052" y="112"/>
                  </a:cubicBezTo>
                  <a:cubicBezTo>
                    <a:pt x="1051" y="112"/>
                    <a:pt x="1051" y="112"/>
                    <a:pt x="1051" y="112"/>
                  </a:cubicBezTo>
                  <a:cubicBezTo>
                    <a:pt x="1050" y="116"/>
                    <a:pt x="1046" y="119"/>
                    <a:pt x="1042" y="119"/>
                  </a:cubicBezTo>
                  <a:cubicBezTo>
                    <a:pt x="1037" y="119"/>
                    <a:pt x="1033" y="116"/>
                    <a:pt x="1032" y="112"/>
                  </a:cubicBezTo>
                  <a:cubicBezTo>
                    <a:pt x="841" y="112"/>
                    <a:pt x="841" y="112"/>
                    <a:pt x="841" y="112"/>
                  </a:cubicBezTo>
                  <a:cubicBezTo>
                    <a:pt x="840" y="119"/>
                    <a:pt x="834" y="125"/>
                    <a:pt x="826" y="125"/>
                  </a:cubicBezTo>
                  <a:cubicBezTo>
                    <a:pt x="818" y="125"/>
                    <a:pt x="811" y="119"/>
                    <a:pt x="810" y="112"/>
                  </a:cubicBezTo>
                  <a:cubicBezTo>
                    <a:pt x="795" y="112"/>
                    <a:pt x="795" y="112"/>
                    <a:pt x="795" y="112"/>
                  </a:cubicBezTo>
                  <a:cubicBezTo>
                    <a:pt x="794" y="114"/>
                    <a:pt x="792" y="116"/>
                    <a:pt x="790" y="117"/>
                  </a:cubicBezTo>
                  <a:cubicBezTo>
                    <a:pt x="787" y="119"/>
                    <a:pt x="784" y="118"/>
                    <a:pt x="782" y="117"/>
                  </a:cubicBezTo>
                  <a:cubicBezTo>
                    <a:pt x="778" y="116"/>
                    <a:pt x="775" y="115"/>
                    <a:pt x="773" y="113"/>
                  </a:cubicBezTo>
                  <a:cubicBezTo>
                    <a:pt x="770" y="111"/>
                    <a:pt x="767" y="110"/>
                    <a:pt x="764" y="108"/>
                  </a:cubicBezTo>
                  <a:cubicBezTo>
                    <a:pt x="759" y="107"/>
                    <a:pt x="754" y="107"/>
                    <a:pt x="749" y="107"/>
                  </a:cubicBezTo>
                  <a:cubicBezTo>
                    <a:pt x="749" y="108"/>
                    <a:pt x="749" y="108"/>
                    <a:pt x="749" y="108"/>
                  </a:cubicBezTo>
                  <a:cubicBezTo>
                    <a:pt x="752" y="108"/>
                    <a:pt x="754" y="110"/>
                    <a:pt x="756" y="111"/>
                  </a:cubicBezTo>
                  <a:cubicBezTo>
                    <a:pt x="759" y="113"/>
                    <a:pt x="761" y="115"/>
                    <a:pt x="763" y="117"/>
                  </a:cubicBezTo>
                  <a:cubicBezTo>
                    <a:pt x="764" y="119"/>
                    <a:pt x="766" y="122"/>
                    <a:pt x="764" y="125"/>
                  </a:cubicBezTo>
                  <a:cubicBezTo>
                    <a:pt x="763" y="127"/>
                    <a:pt x="759" y="129"/>
                    <a:pt x="756" y="129"/>
                  </a:cubicBezTo>
                  <a:cubicBezTo>
                    <a:pt x="752" y="129"/>
                    <a:pt x="749" y="127"/>
                    <a:pt x="747" y="125"/>
                  </a:cubicBezTo>
                  <a:cubicBezTo>
                    <a:pt x="744" y="122"/>
                    <a:pt x="741" y="119"/>
                    <a:pt x="737" y="118"/>
                  </a:cubicBezTo>
                  <a:cubicBezTo>
                    <a:pt x="728" y="115"/>
                    <a:pt x="719" y="124"/>
                    <a:pt x="715" y="132"/>
                  </a:cubicBezTo>
                  <a:cubicBezTo>
                    <a:pt x="715" y="132"/>
                    <a:pt x="715" y="132"/>
                    <a:pt x="715" y="132"/>
                  </a:cubicBezTo>
                  <a:cubicBezTo>
                    <a:pt x="721" y="129"/>
                    <a:pt x="730" y="127"/>
                    <a:pt x="736" y="130"/>
                  </a:cubicBezTo>
                  <a:cubicBezTo>
                    <a:pt x="748" y="136"/>
                    <a:pt x="745" y="151"/>
                    <a:pt x="729" y="154"/>
                  </a:cubicBezTo>
                  <a:cubicBezTo>
                    <a:pt x="725" y="155"/>
                    <a:pt x="721" y="156"/>
                    <a:pt x="717" y="157"/>
                  </a:cubicBezTo>
                  <a:cubicBezTo>
                    <a:pt x="715" y="158"/>
                    <a:pt x="712" y="159"/>
                    <a:pt x="710" y="161"/>
                  </a:cubicBezTo>
                  <a:cubicBezTo>
                    <a:pt x="709" y="162"/>
                    <a:pt x="707" y="164"/>
                    <a:pt x="707" y="166"/>
                  </a:cubicBezTo>
                  <a:cubicBezTo>
                    <a:pt x="705" y="158"/>
                    <a:pt x="704" y="150"/>
                    <a:pt x="705" y="143"/>
                  </a:cubicBezTo>
                  <a:cubicBezTo>
                    <a:pt x="706" y="135"/>
                    <a:pt x="710" y="127"/>
                    <a:pt x="715" y="121"/>
                  </a:cubicBezTo>
                  <a:cubicBezTo>
                    <a:pt x="727" y="108"/>
                    <a:pt x="746" y="107"/>
                    <a:pt x="762" y="99"/>
                  </a:cubicBezTo>
                  <a:cubicBezTo>
                    <a:pt x="770" y="95"/>
                    <a:pt x="778" y="88"/>
                    <a:pt x="783" y="80"/>
                  </a:cubicBezTo>
                  <a:cubicBezTo>
                    <a:pt x="789" y="72"/>
                    <a:pt x="793" y="62"/>
                    <a:pt x="793" y="52"/>
                  </a:cubicBezTo>
                  <a:cubicBezTo>
                    <a:pt x="798" y="60"/>
                    <a:pt x="800" y="70"/>
                    <a:pt x="796" y="78"/>
                  </a:cubicBezTo>
                  <a:cubicBezTo>
                    <a:pt x="795" y="83"/>
                    <a:pt x="792" y="86"/>
                    <a:pt x="788" y="89"/>
                  </a:cubicBezTo>
                  <a:cubicBezTo>
                    <a:pt x="783" y="93"/>
                    <a:pt x="778" y="95"/>
                    <a:pt x="772" y="97"/>
                  </a:cubicBezTo>
                  <a:cubicBezTo>
                    <a:pt x="772" y="97"/>
                    <a:pt x="772" y="97"/>
                    <a:pt x="772" y="97"/>
                  </a:cubicBezTo>
                  <a:cubicBezTo>
                    <a:pt x="775" y="97"/>
                    <a:pt x="778" y="97"/>
                    <a:pt x="782" y="98"/>
                  </a:cubicBezTo>
                  <a:cubicBezTo>
                    <a:pt x="785" y="98"/>
                    <a:pt x="788" y="99"/>
                    <a:pt x="791" y="101"/>
                  </a:cubicBezTo>
                  <a:close/>
                  <a:moveTo>
                    <a:pt x="126" y="94"/>
                  </a:moveTo>
                  <a:cubicBezTo>
                    <a:pt x="120" y="90"/>
                    <a:pt x="112" y="87"/>
                    <a:pt x="104" y="87"/>
                  </a:cubicBezTo>
                  <a:cubicBezTo>
                    <a:pt x="86" y="87"/>
                    <a:pt x="72" y="100"/>
                    <a:pt x="56" y="106"/>
                  </a:cubicBezTo>
                  <a:cubicBezTo>
                    <a:pt x="47" y="109"/>
                    <a:pt x="37" y="110"/>
                    <a:pt x="27" y="108"/>
                  </a:cubicBezTo>
                  <a:cubicBezTo>
                    <a:pt x="17" y="107"/>
                    <a:pt x="8" y="103"/>
                    <a:pt x="0" y="96"/>
                  </a:cubicBezTo>
                  <a:cubicBezTo>
                    <a:pt x="2" y="105"/>
                    <a:pt x="8" y="113"/>
                    <a:pt x="17" y="117"/>
                  </a:cubicBezTo>
                  <a:cubicBezTo>
                    <a:pt x="21" y="118"/>
                    <a:pt x="26" y="119"/>
                    <a:pt x="30" y="118"/>
                  </a:cubicBezTo>
                  <a:cubicBezTo>
                    <a:pt x="36" y="117"/>
                    <a:pt x="42" y="114"/>
                    <a:pt x="47" y="112"/>
                  </a:cubicBezTo>
                  <a:cubicBezTo>
                    <a:pt x="47" y="112"/>
                    <a:pt x="47" y="112"/>
                    <a:pt x="47" y="112"/>
                  </a:cubicBezTo>
                  <a:cubicBezTo>
                    <a:pt x="45" y="114"/>
                    <a:pt x="43" y="117"/>
                    <a:pt x="41" y="119"/>
                  </a:cubicBezTo>
                  <a:cubicBezTo>
                    <a:pt x="39" y="122"/>
                    <a:pt x="38" y="125"/>
                    <a:pt x="37" y="128"/>
                  </a:cubicBezTo>
                  <a:cubicBezTo>
                    <a:pt x="36" y="136"/>
                    <a:pt x="43" y="141"/>
                    <a:pt x="49" y="139"/>
                  </a:cubicBezTo>
                  <a:cubicBezTo>
                    <a:pt x="52" y="138"/>
                    <a:pt x="54" y="135"/>
                    <a:pt x="55" y="133"/>
                  </a:cubicBezTo>
                  <a:cubicBezTo>
                    <a:pt x="57" y="130"/>
                    <a:pt x="58" y="126"/>
                    <a:pt x="58" y="123"/>
                  </a:cubicBezTo>
                  <a:cubicBezTo>
                    <a:pt x="59" y="120"/>
                    <a:pt x="60" y="117"/>
                    <a:pt x="61" y="114"/>
                  </a:cubicBezTo>
                  <a:cubicBezTo>
                    <a:pt x="63" y="109"/>
                    <a:pt x="66" y="105"/>
                    <a:pt x="70" y="102"/>
                  </a:cubicBezTo>
                  <a:cubicBezTo>
                    <a:pt x="71" y="102"/>
                    <a:pt x="71" y="102"/>
                    <a:pt x="71" y="102"/>
                  </a:cubicBezTo>
                  <a:cubicBezTo>
                    <a:pt x="69" y="105"/>
                    <a:pt x="68" y="107"/>
                    <a:pt x="68" y="110"/>
                  </a:cubicBezTo>
                  <a:cubicBezTo>
                    <a:pt x="68" y="113"/>
                    <a:pt x="67" y="116"/>
                    <a:pt x="68" y="119"/>
                  </a:cubicBezTo>
                  <a:cubicBezTo>
                    <a:pt x="69" y="122"/>
                    <a:pt x="70" y="124"/>
                    <a:pt x="72" y="125"/>
                  </a:cubicBezTo>
                  <a:cubicBezTo>
                    <a:pt x="75" y="126"/>
                    <a:pt x="79" y="124"/>
                    <a:pt x="81" y="122"/>
                  </a:cubicBezTo>
                  <a:cubicBezTo>
                    <a:pt x="84" y="120"/>
                    <a:pt x="84" y="116"/>
                    <a:pt x="85" y="112"/>
                  </a:cubicBezTo>
                  <a:cubicBezTo>
                    <a:pt x="85" y="108"/>
                    <a:pt x="85" y="104"/>
                    <a:pt x="86" y="101"/>
                  </a:cubicBezTo>
                  <a:cubicBezTo>
                    <a:pt x="91" y="92"/>
                    <a:pt x="103" y="91"/>
                    <a:pt x="111" y="94"/>
                  </a:cubicBezTo>
                  <a:cubicBezTo>
                    <a:pt x="111" y="95"/>
                    <a:pt x="111" y="95"/>
                    <a:pt x="111" y="95"/>
                  </a:cubicBezTo>
                  <a:cubicBezTo>
                    <a:pt x="105" y="97"/>
                    <a:pt x="98" y="102"/>
                    <a:pt x="96" y="108"/>
                  </a:cubicBezTo>
                  <a:cubicBezTo>
                    <a:pt x="92" y="121"/>
                    <a:pt x="105" y="129"/>
                    <a:pt x="118" y="119"/>
                  </a:cubicBezTo>
                  <a:cubicBezTo>
                    <a:pt x="122" y="117"/>
                    <a:pt x="125" y="115"/>
                    <a:pt x="128" y="113"/>
                  </a:cubicBezTo>
                  <a:cubicBezTo>
                    <a:pt x="131" y="112"/>
                    <a:pt x="133" y="111"/>
                    <a:pt x="136" y="111"/>
                  </a:cubicBezTo>
                  <a:cubicBezTo>
                    <a:pt x="136" y="111"/>
                    <a:pt x="137" y="110"/>
                    <a:pt x="137" y="111"/>
                  </a:cubicBezTo>
                  <a:cubicBezTo>
                    <a:pt x="137" y="112"/>
                    <a:pt x="137" y="112"/>
                    <a:pt x="137" y="112"/>
                  </a:cubicBezTo>
                  <a:cubicBezTo>
                    <a:pt x="138" y="116"/>
                    <a:pt x="142" y="119"/>
                    <a:pt x="147" y="119"/>
                  </a:cubicBezTo>
                  <a:cubicBezTo>
                    <a:pt x="151" y="119"/>
                    <a:pt x="155" y="116"/>
                    <a:pt x="156" y="112"/>
                  </a:cubicBezTo>
                  <a:cubicBezTo>
                    <a:pt x="162" y="112"/>
                    <a:pt x="162" y="112"/>
                    <a:pt x="162" y="112"/>
                  </a:cubicBezTo>
                  <a:cubicBezTo>
                    <a:pt x="163" y="114"/>
                    <a:pt x="164" y="116"/>
                    <a:pt x="166" y="117"/>
                  </a:cubicBezTo>
                  <a:cubicBezTo>
                    <a:pt x="169" y="120"/>
                    <a:pt x="174" y="121"/>
                    <a:pt x="178" y="121"/>
                  </a:cubicBezTo>
                  <a:cubicBezTo>
                    <a:pt x="183" y="121"/>
                    <a:pt x="188" y="118"/>
                    <a:pt x="193" y="116"/>
                  </a:cubicBezTo>
                  <a:cubicBezTo>
                    <a:pt x="197" y="115"/>
                    <a:pt x="200" y="113"/>
                    <a:pt x="204" y="112"/>
                  </a:cubicBezTo>
                  <a:cubicBezTo>
                    <a:pt x="204" y="112"/>
                    <a:pt x="204" y="112"/>
                    <a:pt x="204" y="112"/>
                  </a:cubicBezTo>
                  <a:cubicBezTo>
                    <a:pt x="205" y="116"/>
                    <a:pt x="209" y="119"/>
                    <a:pt x="214" y="119"/>
                  </a:cubicBezTo>
                  <a:cubicBezTo>
                    <a:pt x="218" y="119"/>
                    <a:pt x="222" y="116"/>
                    <a:pt x="223" y="112"/>
                  </a:cubicBezTo>
                  <a:cubicBezTo>
                    <a:pt x="414" y="112"/>
                    <a:pt x="414" y="112"/>
                    <a:pt x="414" y="112"/>
                  </a:cubicBezTo>
                  <a:cubicBezTo>
                    <a:pt x="415" y="119"/>
                    <a:pt x="422" y="125"/>
                    <a:pt x="430" y="125"/>
                  </a:cubicBezTo>
                  <a:cubicBezTo>
                    <a:pt x="438" y="125"/>
                    <a:pt x="444" y="119"/>
                    <a:pt x="445" y="112"/>
                  </a:cubicBezTo>
                  <a:cubicBezTo>
                    <a:pt x="461" y="112"/>
                    <a:pt x="461" y="112"/>
                    <a:pt x="461" y="112"/>
                  </a:cubicBezTo>
                  <a:cubicBezTo>
                    <a:pt x="461" y="114"/>
                    <a:pt x="463" y="116"/>
                    <a:pt x="465" y="117"/>
                  </a:cubicBezTo>
                  <a:cubicBezTo>
                    <a:pt x="468" y="119"/>
                    <a:pt x="471" y="118"/>
                    <a:pt x="474" y="117"/>
                  </a:cubicBezTo>
                  <a:cubicBezTo>
                    <a:pt x="477" y="116"/>
                    <a:pt x="480" y="115"/>
                    <a:pt x="483" y="113"/>
                  </a:cubicBezTo>
                  <a:cubicBezTo>
                    <a:pt x="486" y="111"/>
                    <a:pt x="488" y="110"/>
                    <a:pt x="491" y="108"/>
                  </a:cubicBezTo>
                  <a:cubicBezTo>
                    <a:pt x="496" y="107"/>
                    <a:pt x="501" y="107"/>
                    <a:pt x="506" y="107"/>
                  </a:cubicBezTo>
                  <a:cubicBezTo>
                    <a:pt x="506" y="108"/>
                    <a:pt x="506" y="108"/>
                    <a:pt x="506" y="108"/>
                  </a:cubicBezTo>
                  <a:cubicBezTo>
                    <a:pt x="504" y="108"/>
                    <a:pt x="501" y="110"/>
                    <a:pt x="499" y="111"/>
                  </a:cubicBezTo>
                  <a:cubicBezTo>
                    <a:pt x="496" y="113"/>
                    <a:pt x="494" y="115"/>
                    <a:pt x="492" y="117"/>
                  </a:cubicBezTo>
                  <a:cubicBezTo>
                    <a:pt x="491" y="119"/>
                    <a:pt x="490" y="122"/>
                    <a:pt x="491" y="125"/>
                  </a:cubicBezTo>
                  <a:cubicBezTo>
                    <a:pt x="492" y="127"/>
                    <a:pt x="496" y="129"/>
                    <a:pt x="499" y="129"/>
                  </a:cubicBezTo>
                  <a:cubicBezTo>
                    <a:pt x="503" y="129"/>
                    <a:pt x="506" y="127"/>
                    <a:pt x="509" y="125"/>
                  </a:cubicBezTo>
                  <a:cubicBezTo>
                    <a:pt x="512" y="122"/>
                    <a:pt x="515" y="119"/>
                    <a:pt x="518" y="118"/>
                  </a:cubicBezTo>
                  <a:cubicBezTo>
                    <a:pt x="528" y="115"/>
                    <a:pt x="536" y="124"/>
                    <a:pt x="540" y="132"/>
                  </a:cubicBezTo>
                  <a:cubicBezTo>
                    <a:pt x="540" y="132"/>
                    <a:pt x="540" y="132"/>
                    <a:pt x="540" y="132"/>
                  </a:cubicBezTo>
                  <a:cubicBezTo>
                    <a:pt x="534" y="129"/>
                    <a:pt x="526" y="127"/>
                    <a:pt x="520" y="130"/>
                  </a:cubicBezTo>
                  <a:cubicBezTo>
                    <a:pt x="508" y="136"/>
                    <a:pt x="510" y="151"/>
                    <a:pt x="527" y="154"/>
                  </a:cubicBezTo>
                  <a:cubicBezTo>
                    <a:pt x="530" y="155"/>
                    <a:pt x="535" y="156"/>
                    <a:pt x="538" y="157"/>
                  </a:cubicBezTo>
                  <a:cubicBezTo>
                    <a:pt x="541" y="158"/>
                    <a:pt x="543" y="159"/>
                    <a:pt x="545" y="161"/>
                  </a:cubicBezTo>
                  <a:cubicBezTo>
                    <a:pt x="547" y="162"/>
                    <a:pt x="548" y="164"/>
                    <a:pt x="549" y="166"/>
                  </a:cubicBezTo>
                  <a:cubicBezTo>
                    <a:pt x="551" y="158"/>
                    <a:pt x="551" y="150"/>
                    <a:pt x="550" y="143"/>
                  </a:cubicBezTo>
                  <a:cubicBezTo>
                    <a:pt x="549" y="135"/>
                    <a:pt x="545" y="127"/>
                    <a:pt x="540" y="121"/>
                  </a:cubicBezTo>
                  <a:cubicBezTo>
                    <a:pt x="528" y="108"/>
                    <a:pt x="509" y="107"/>
                    <a:pt x="494" y="99"/>
                  </a:cubicBezTo>
                  <a:cubicBezTo>
                    <a:pt x="485" y="95"/>
                    <a:pt x="477" y="88"/>
                    <a:pt x="472" y="80"/>
                  </a:cubicBezTo>
                  <a:cubicBezTo>
                    <a:pt x="466" y="72"/>
                    <a:pt x="462" y="62"/>
                    <a:pt x="462" y="52"/>
                  </a:cubicBezTo>
                  <a:cubicBezTo>
                    <a:pt x="457" y="60"/>
                    <a:pt x="455" y="70"/>
                    <a:pt x="459" y="78"/>
                  </a:cubicBezTo>
                  <a:cubicBezTo>
                    <a:pt x="461" y="83"/>
                    <a:pt x="464" y="86"/>
                    <a:pt x="467" y="89"/>
                  </a:cubicBezTo>
                  <a:cubicBezTo>
                    <a:pt x="472" y="93"/>
                    <a:pt x="478" y="95"/>
                    <a:pt x="483" y="97"/>
                  </a:cubicBezTo>
                  <a:cubicBezTo>
                    <a:pt x="483" y="97"/>
                    <a:pt x="483" y="97"/>
                    <a:pt x="483" y="97"/>
                  </a:cubicBezTo>
                  <a:cubicBezTo>
                    <a:pt x="480" y="97"/>
                    <a:pt x="477" y="97"/>
                    <a:pt x="474" y="98"/>
                  </a:cubicBezTo>
                  <a:cubicBezTo>
                    <a:pt x="470" y="98"/>
                    <a:pt x="467" y="99"/>
                    <a:pt x="464" y="101"/>
                  </a:cubicBezTo>
                  <a:cubicBezTo>
                    <a:pt x="462" y="103"/>
                    <a:pt x="461" y="105"/>
                    <a:pt x="461" y="107"/>
                  </a:cubicBezTo>
                  <a:cubicBezTo>
                    <a:pt x="445" y="107"/>
                    <a:pt x="445" y="107"/>
                    <a:pt x="445" y="107"/>
                  </a:cubicBezTo>
                  <a:cubicBezTo>
                    <a:pt x="445" y="107"/>
                    <a:pt x="445" y="106"/>
                    <a:pt x="445" y="105"/>
                  </a:cubicBezTo>
                  <a:cubicBezTo>
                    <a:pt x="443" y="99"/>
                    <a:pt x="437" y="94"/>
                    <a:pt x="430" y="94"/>
                  </a:cubicBezTo>
                  <a:cubicBezTo>
                    <a:pt x="422" y="94"/>
                    <a:pt x="416" y="99"/>
                    <a:pt x="414" y="105"/>
                  </a:cubicBezTo>
                  <a:cubicBezTo>
                    <a:pt x="414" y="106"/>
                    <a:pt x="414" y="107"/>
                    <a:pt x="414" y="107"/>
                  </a:cubicBezTo>
                  <a:cubicBezTo>
                    <a:pt x="223" y="107"/>
                    <a:pt x="223" y="107"/>
                    <a:pt x="223" y="107"/>
                  </a:cubicBezTo>
                  <a:cubicBezTo>
                    <a:pt x="222" y="103"/>
                    <a:pt x="218" y="100"/>
                    <a:pt x="214" y="100"/>
                  </a:cubicBezTo>
                  <a:cubicBezTo>
                    <a:pt x="209" y="100"/>
                    <a:pt x="205" y="103"/>
                    <a:pt x="204" y="107"/>
                  </a:cubicBezTo>
                  <a:cubicBezTo>
                    <a:pt x="204" y="107"/>
                    <a:pt x="204" y="107"/>
                    <a:pt x="204" y="107"/>
                  </a:cubicBezTo>
                  <a:cubicBezTo>
                    <a:pt x="200" y="106"/>
                    <a:pt x="197" y="104"/>
                    <a:pt x="193" y="103"/>
                  </a:cubicBezTo>
                  <a:cubicBezTo>
                    <a:pt x="188" y="100"/>
                    <a:pt x="183" y="98"/>
                    <a:pt x="178" y="98"/>
                  </a:cubicBezTo>
                  <a:cubicBezTo>
                    <a:pt x="174" y="98"/>
                    <a:pt x="169" y="99"/>
                    <a:pt x="166" y="102"/>
                  </a:cubicBezTo>
                  <a:cubicBezTo>
                    <a:pt x="165" y="103"/>
                    <a:pt x="163" y="105"/>
                    <a:pt x="162" y="107"/>
                  </a:cubicBezTo>
                  <a:cubicBezTo>
                    <a:pt x="156" y="107"/>
                    <a:pt x="156" y="107"/>
                    <a:pt x="156" y="107"/>
                  </a:cubicBezTo>
                  <a:cubicBezTo>
                    <a:pt x="155" y="103"/>
                    <a:pt x="151" y="100"/>
                    <a:pt x="147" y="100"/>
                  </a:cubicBezTo>
                  <a:cubicBezTo>
                    <a:pt x="143" y="100"/>
                    <a:pt x="139" y="102"/>
                    <a:pt x="138" y="105"/>
                  </a:cubicBezTo>
                  <a:cubicBezTo>
                    <a:pt x="134" y="101"/>
                    <a:pt x="131" y="97"/>
                    <a:pt x="126" y="94"/>
                  </a:cubicBezTo>
                  <a:close/>
                  <a:moveTo>
                    <a:pt x="634" y="202"/>
                  </a:moveTo>
                  <a:cubicBezTo>
                    <a:pt x="632" y="197"/>
                    <a:pt x="629" y="191"/>
                    <a:pt x="628" y="186"/>
                  </a:cubicBezTo>
                  <a:cubicBezTo>
                    <a:pt x="626" y="191"/>
                    <a:pt x="623" y="197"/>
                    <a:pt x="621" y="202"/>
                  </a:cubicBezTo>
                  <a:cubicBezTo>
                    <a:pt x="619" y="207"/>
                    <a:pt x="616" y="212"/>
                    <a:pt x="616" y="218"/>
                  </a:cubicBezTo>
                  <a:cubicBezTo>
                    <a:pt x="616" y="222"/>
                    <a:pt x="617" y="226"/>
                    <a:pt x="620" y="229"/>
                  </a:cubicBezTo>
                  <a:cubicBezTo>
                    <a:pt x="622" y="231"/>
                    <a:pt x="625" y="233"/>
                    <a:pt x="628" y="234"/>
                  </a:cubicBezTo>
                  <a:cubicBezTo>
                    <a:pt x="631" y="233"/>
                    <a:pt x="633" y="231"/>
                    <a:pt x="635" y="229"/>
                  </a:cubicBezTo>
                  <a:cubicBezTo>
                    <a:pt x="638" y="226"/>
                    <a:pt x="639" y="222"/>
                    <a:pt x="639" y="218"/>
                  </a:cubicBezTo>
                  <a:cubicBezTo>
                    <a:pt x="639" y="212"/>
                    <a:pt x="637" y="207"/>
                    <a:pt x="634" y="202"/>
                  </a:cubicBezTo>
                  <a:close/>
                  <a:moveTo>
                    <a:pt x="621" y="50"/>
                  </a:moveTo>
                  <a:cubicBezTo>
                    <a:pt x="623" y="55"/>
                    <a:pt x="626" y="61"/>
                    <a:pt x="628" y="67"/>
                  </a:cubicBezTo>
                  <a:cubicBezTo>
                    <a:pt x="629" y="61"/>
                    <a:pt x="632" y="55"/>
                    <a:pt x="634" y="50"/>
                  </a:cubicBezTo>
                  <a:cubicBezTo>
                    <a:pt x="637" y="45"/>
                    <a:pt x="639" y="40"/>
                    <a:pt x="639" y="35"/>
                  </a:cubicBezTo>
                  <a:cubicBezTo>
                    <a:pt x="639" y="30"/>
                    <a:pt x="638" y="26"/>
                    <a:pt x="635" y="23"/>
                  </a:cubicBezTo>
                  <a:cubicBezTo>
                    <a:pt x="633" y="21"/>
                    <a:pt x="631" y="19"/>
                    <a:pt x="628" y="18"/>
                  </a:cubicBezTo>
                  <a:cubicBezTo>
                    <a:pt x="625" y="19"/>
                    <a:pt x="622" y="21"/>
                    <a:pt x="620" y="23"/>
                  </a:cubicBezTo>
                  <a:cubicBezTo>
                    <a:pt x="617" y="26"/>
                    <a:pt x="616" y="30"/>
                    <a:pt x="616" y="35"/>
                  </a:cubicBezTo>
                  <a:cubicBezTo>
                    <a:pt x="616" y="40"/>
                    <a:pt x="619" y="45"/>
                    <a:pt x="621" y="50"/>
                  </a:cubicBezTo>
                  <a:close/>
                  <a:moveTo>
                    <a:pt x="586" y="94"/>
                  </a:moveTo>
                  <a:cubicBezTo>
                    <a:pt x="578" y="106"/>
                    <a:pt x="597" y="112"/>
                    <a:pt x="605" y="117"/>
                  </a:cubicBezTo>
                  <a:cubicBezTo>
                    <a:pt x="622" y="128"/>
                    <a:pt x="623" y="144"/>
                    <a:pt x="610" y="161"/>
                  </a:cubicBezTo>
                  <a:cubicBezTo>
                    <a:pt x="621" y="157"/>
                    <a:pt x="626" y="141"/>
                    <a:pt x="628" y="129"/>
                  </a:cubicBezTo>
                  <a:cubicBezTo>
                    <a:pt x="629" y="141"/>
                    <a:pt x="634" y="157"/>
                    <a:pt x="646" y="161"/>
                  </a:cubicBezTo>
                  <a:cubicBezTo>
                    <a:pt x="633" y="144"/>
                    <a:pt x="633" y="128"/>
                    <a:pt x="651" y="117"/>
                  </a:cubicBezTo>
                  <a:cubicBezTo>
                    <a:pt x="658" y="112"/>
                    <a:pt x="677" y="106"/>
                    <a:pt x="669" y="94"/>
                  </a:cubicBezTo>
                  <a:cubicBezTo>
                    <a:pt x="664" y="87"/>
                    <a:pt x="652" y="87"/>
                    <a:pt x="649" y="96"/>
                  </a:cubicBezTo>
                  <a:cubicBezTo>
                    <a:pt x="648" y="98"/>
                    <a:pt x="646" y="99"/>
                    <a:pt x="646" y="98"/>
                  </a:cubicBezTo>
                  <a:cubicBezTo>
                    <a:pt x="649" y="83"/>
                    <a:pt x="657" y="71"/>
                    <a:pt x="669" y="62"/>
                  </a:cubicBezTo>
                  <a:cubicBezTo>
                    <a:pt x="690" y="45"/>
                    <a:pt x="703" y="62"/>
                    <a:pt x="697" y="69"/>
                  </a:cubicBezTo>
                  <a:cubicBezTo>
                    <a:pt x="696" y="69"/>
                    <a:pt x="695" y="70"/>
                    <a:pt x="694" y="69"/>
                  </a:cubicBezTo>
                  <a:cubicBezTo>
                    <a:pt x="692" y="67"/>
                    <a:pt x="689" y="66"/>
                    <a:pt x="687" y="67"/>
                  </a:cubicBezTo>
                  <a:cubicBezTo>
                    <a:pt x="683" y="69"/>
                    <a:pt x="681" y="73"/>
                    <a:pt x="683" y="76"/>
                  </a:cubicBezTo>
                  <a:cubicBezTo>
                    <a:pt x="685" y="84"/>
                    <a:pt x="695" y="83"/>
                    <a:pt x="701" y="79"/>
                  </a:cubicBezTo>
                  <a:cubicBezTo>
                    <a:pt x="707" y="75"/>
                    <a:pt x="710" y="69"/>
                    <a:pt x="710" y="63"/>
                  </a:cubicBezTo>
                  <a:cubicBezTo>
                    <a:pt x="711" y="52"/>
                    <a:pt x="699" y="44"/>
                    <a:pt x="688" y="45"/>
                  </a:cubicBezTo>
                  <a:cubicBezTo>
                    <a:pt x="677" y="46"/>
                    <a:pt x="667" y="54"/>
                    <a:pt x="659" y="61"/>
                  </a:cubicBezTo>
                  <a:cubicBezTo>
                    <a:pt x="657" y="62"/>
                    <a:pt x="659" y="59"/>
                    <a:pt x="659" y="59"/>
                  </a:cubicBezTo>
                  <a:cubicBezTo>
                    <a:pt x="667" y="50"/>
                    <a:pt x="674" y="40"/>
                    <a:pt x="673" y="28"/>
                  </a:cubicBezTo>
                  <a:cubicBezTo>
                    <a:pt x="672" y="8"/>
                    <a:pt x="645" y="0"/>
                    <a:pt x="628" y="1"/>
                  </a:cubicBezTo>
                  <a:cubicBezTo>
                    <a:pt x="611" y="0"/>
                    <a:pt x="583" y="8"/>
                    <a:pt x="582" y="28"/>
                  </a:cubicBezTo>
                  <a:cubicBezTo>
                    <a:pt x="581" y="40"/>
                    <a:pt x="589" y="50"/>
                    <a:pt x="596" y="59"/>
                  </a:cubicBezTo>
                  <a:cubicBezTo>
                    <a:pt x="596" y="59"/>
                    <a:pt x="598" y="62"/>
                    <a:pt x="597" y="61"/>
                  </a:cubicBezTo>
                  <a:cubicBezTo>
                    <a:pt x="588" y="54"/>
                    <a:pt x="578" y="46"/>
                    <a:pt x="567" y="45"/>
                  </a:cubicBezTo>
                  <a:cubicBezTo>
                    <a:pt x="557" y="44"/>
                    <a:pt x="545" y="52"/>
                    <a:pt x="545" y="63"/>
                  </a:cubicBezTo>
                  <a:cubicBezTo>
                    <a:pt x="545" y="69"/>
                    <a:pt x="549" y="75"/>
                    <a:pt x="554" y="79"/>
                  </a:cubicBezTo>
                  <a:cubicBezTo>
                    <a:pt x="560" y="83"/>
                    <a:pt x="570" y="84"/>
                    <a:pt x="573" y="76"/>
                  </a:cubicBezTo>
                  <a:cubicBezTo>
                    <a:pt x="574" y="73"/>
                    <a:pt x="572" y="69"/>
                    <a:pt x="569" y="67"/>
                  </a:cubicBezTo>
                  <a:cubicBezTo>
                    <a:pt x="566" y="66"/>
                    <a:pt x="563" y="67"/>
                    <a:pt x="561" y="69"/>
                  </a:cubicBezTo>
                  <a:cubicBezTo>
                    <a:pt x="561" y="70"/>
                    <a:pt x="559" y="69"/>
                    <a:pt x="559" y="69"/>
                  </a:cubicBezTo>
                  <a:cubicBezTo>
                    <a:pt x="552" y="62"/>
                    <a:pt x="566" y="45"/>
                    <a:pt x="586" y="62"/>
                  </a:cubicBezTo>
                  <a:cubicBezTo>
                    <a:pt x="598" y="71"/>
                    <a:pt x="606" y="83"/>
                    <a:pt x="609" y="98"/>
                  </a:cubicBezTo>
                  <a:cubicBezTo>
                    <a:pt x="610" y="99"/>
                    <a:pt x="607" y="98"/>
                    <a:pt x="607" y="96"/>
                  </a:cubicBezTo>
                  <a:cubicBezTo>
                    <a:pt x="603" y="87"/>
                    <a:pt x="591" y="87"/>
                    <a:pt x="586" y="94"/>
                  </a:cubicBezTo>
                  <a:close/>
                  <a:moveTo>
                    <a:pt x="611" y="73"/>
                  </a:moveTo>
                  <a:cubicBezTo>
                    <a:pt x="606" y="62"/>
                    <a:pt x="601" y="51"/>
                    <a:pt x="600" y="39"/>
                  </a:cubicBezTo>
                  <a:cubicBezTo>
                    <a:pt x="600" y="22"/>
                    <a:pt x="611" y="6"/>
                    <a:pt x="628" y="2"/>
                  </a:cubicBezTo>
                  <a:cubicBezTo>
                    <a:pt x="645" y="6"/>
                    <a:pt x="656" y="22"/>
                    <a:pt x="655" y="39"/>
                  </a:cubicBezTo>
                  <a:cubicBezTo>
                    <a:pt x="654" y="51"/>
                    <a:pt x="649" y="62"/>
                    <a:pt x="645" y="73"/>
                  </a:cubicBezTo>
                  <a:cubicBezTo>
                    <a:pt x="638" y="88"/>
                    <a:pt x="629" y="103"/>
                    <a:pt x="628" y="121"/>
                  </a:cubicBezTo>
                  <a:cubicBezTo>
                    <a:pt x="626" y="103"/>
                    <a:pt x="618" y="88"/>
                    <a:pt x="611" y="73"/>
                  </a:cubicBezTo>
                  <a:close/>
                  <a:moveTo>
                    <a:pt x="518" y="91"/>
                  </a:moveTo>
                  <a:cubicBezTo>
                    <a:pt x="526" y="87"/>
                    <a:pt x="536" y="87"/>
                    <a:pt x="544" y="93"/>
                  </a:cubicBezTo>
                  <a:cubicBezTo>
                    <a:pt x="548" y="96"/>
                    <a:pt x="551" y="99"/>
                    <a:pt x="553" y="103"/>
                  </a:cubicBezTo>
                  <a:cubicBezTo>
                    <a:pt x="555" y="109"/>
                    <a:pt x="556" y="115"/>
                    <a:pt x="557" y="121"/>
                  </a:cubicBezTo>
                  <a:cubicBezTo>
                    <a:pt x="557" y="121"/>
                    <a:pt x="557" y="121"/>
                    <a:pt x="557" y="121"/>
                  </a:cubicBezTo>
                  <a:cubicBezTo>
                    <a:pt x="558" y="117"/>
                    <a:pt x="559" y="114"/>
                    <a:pt x="560" y="112"/>
                  </a:cubicBezTo>
                  <a:cubicBezTo>
                    <a:pt x="561" y="108"/>
                    <a:pt x="563" y="105"/>
                    <a:pt x="565" y="103"/>
                  </a:cubicBezTo>
                  <a:cubicBezTo>
                    <a:pt x="571" y="98"/>
                    <a:pt x="579" y="101"/>
                    <a:pt x="581" y="107"/>
                  </a:cubicBezTo>
                  <a:cubicBezTo>
                    <a:pt x="581" y="110"/>
                    <a:pt x="580" y="113"/>
                    <a:pt x="579" y="116"/>
                  </a:cubicBezTo>
                  <a:cubicBezTo>
                    <a:pt x="577" y="118"/>
                    <a:pt x="575" y="121"/>
                    <a:pt x="573" y="123"/>
                  </a:cubicBezTo>
                  <a:cubicBezTo>
                    <a:pt x="571" y="126"/>
                    <a:pt x="568" y="128"/>
                    <a:pt x="566" y="131"/>
                  </a:cubicBezTo>
                  <a:cubicBezTo>
                    <a:pt x="564" y="135"/>
                    <a:pt x="563" y="140"/>
                    <a:pt x="562" y="145"/>
                  </a:cubicBezTo>
                  <a:cubicBezTo>
                    <a:pt x="563" y="145"/>
                    <a:pt x="563" y="145"/>
                    <a:pt x="563" y="145"/>
                  </a:cubicBezTo>
                  <a:cubicBezTo>
                    <a:pt x="564" y="143"/>
                    <a:pt x="566" y="141"/>
                    <a:pt x="568" y="139"/>
                  </a:cubicBezTo>
                  <a:cubicBezTo>
                    <a:pt x="570" y="137"/>
                    <a:pt x="572" y="135"/>
                    <a:pt x="575" y="134"/>
                  </a:cubicBezTo>
                  <a:cubicBezTo>
                    <a:pt x="577" y="133"/>
                    <a:pt x="580" y="132"/>
                    <a:pt x="582" y="134"/>
                  </a:cubicBezTo>
                  <a:cubicBezTo>
                    <a:pt x="585" y="136"/>
                    <a:pt x="586" y="140"/>
                    <a:pt x="585" y="143"/>
                  </a:cubicBezTo>
                  <a:cubicBezTo>
                    <a:pt x="585" y="147"/>
                    <a:pt x="581" y="149"/>
                    <a:pt x="579" y="151"/>
                  </a:cubicBezTo>
                  <a:cubicBezTo>
                    <a:pt x="576" y="154"/>
                    <a:pt x="572" y="156"/>
                    <a:pt x="570" y="159"/>
                  </a:cubicBezTo>
                  <a:cubicBezTo>
                    <a:pt x="565" y="168"/>
                    <a:pt x="572" y="178"/>
                    <a:pt x="579" y="184"/>
                  </a:cubicBezTo>
                  <a:cubicBezTo>
                    <a:pt x="579" y="183"/>
                    <a:pt x="579" y="183"/>
                    <a:pt x="579" y="183"/>
                  </a:cubicBezTo>
                  <a:cubicBezTo>
                    <a:pt x="578" y="177"/>
                    <a:pt x="577" y="168"/>
                    <a:pt x="582" y="163"/>
                  </a:cubicBezTo>
                  <a:cubicBezTo>
                    <a:pt x="590" y="153"/>
                    <a:pt x="604" y="158"/>
                    <a:pt x="604" y="175"/>
                  </a:cubicBezTo>
                  <a:cubicBezTo>
                    <a:pt x="604" y="179"/>
                    <a:pt x="603" y="183"/>
                    <a:pt x="604" y="187"/>
                  </a:cubicBezTo>
                  <a:cubicBezTo>
                    <a:pt x="604" y="190"/>
                    <a:pt x="605" y="192"/>
                    <a:pt x="606" y="194"/>
                  </a:cubicBezTo>
                  <a:cubicBezTo>
                    <a:pt x="608" y="196"/>
                    <a:pt x="609" y="198"/>
                    <a:pt x="611" y="199"/>
                  </a:cubicBezTo>
                  <a:cubicBezTo>
                    <a:pt x="603" y="199"/>
                    <a:pt x="595" y="199"/>
                    <a:pt x="588" y="196"/>
                  </a:cubicBezTo>
                  <a:cubicBezTo>
                    <a:pt x="580" y="193"/>
                    <a:pt x="574" y="188"/>
                    <a:pt x="569" y="181"/>
                  </a:cubicBezTo>
                  <a:cubicBezTo>
                    <a:pt x="559" y="167"/>
                    <a:pt x="562" y="148"/>
                    <a:pt x="557" y="131"/>
                  </a:cubicBezTo>
                  <a:cubicBezTo>
                    <a:pt x="555" y="122"/>
                    <a:pt x="550" y="113"/>
                    <a:pt x="543" y="106"/>
                  </a:cubicBezTo>
                  <a:cubicBezTo>
                    <a:pt x="536" y="99"/>
                    <a:pt x="528" y="93"/>
                    <a:pt x="518" y="91"/>
                  </a:cubicBezTo>
                  <a:close/>
                  <a:moveTo>
                    <a:pt x="737" y="91"/>
                  </a:moveTo>
                  <a:cubicBezTo>
                    <a:pt x="729" y="87"/>
                    <a:pt x="719" y="87"/>
                    <a:pt x="711" y="93"/>
                  </a:cubicBezTo>
                  <a:cubicBezTo>
                    <a:pt x="708" y="96"/>
                    <a:pt x="705" y="99"/>
                    <a:pt x="703" y="103"/>
                  </a:cubicBezTo>
                  <a:cubicBezTo>
                    <a:pt x="700" y="109"/>
                    <a:pt x="699" y="115"/>
                    <a:pt x="699" y="121"/>
                  </a:cubicBezTo>
                  <a:cubicBezTo>
                    <a:pt x="698" y="121"/>
                    <a:pt x="698" y="121"/>
                    <a:pt x="698" y="121"/>
                  </a:cubicBezTo>
                  <a:cubicBezTo>
                    <a:pt x="698" y="117"/>
                    <a:pt x="697" y="114"/>
                    <a:pt x="695" y="112"/>
                  </a:cubicBezTo>
                  <a:cubicBezTo>
                    <a:pt x="694" y="108"/>
                    <a:pt x="692" y="105"/>
                    <a:pt x="690" y="103"/>
                  </a:cubicBezTo>
                  <a:cubicBezTo>
                    <a:pt x="685" y="98"/>
                    <a:pt x="676" y="101"/>
                    <a:pt x="675" y="107"/>
                  </a:cubicBezTo>
                  <a:cubicBezTo>
                    <a:pt x="674" y="110"/>
                    <a:pt x="675" y="113"/>
                    <a:pt x="676" y="116"/>
                  </a:cubicBezTo>
                  <a:cubicBezTo>
                    <a:pt x="678" y="118"/>
                    <a:pt x="680" y="121"/>
                    <a:pt x="683" y="123"/>
                  </a:cubicBezTo>
                  <a:cubicBezTo>
                    <a:pt x="685" y="126"/>
                    <a:pt x="687" y="128"/>
                    <a:pt x="689" y="131"/>
                  </a:cubicBezTo>
                  <a:cubicBezTo>
                    <a:pt x="692" y="135"/>
                    <a:pt x="693" y="140"/>
                    <a:pt x="693" y="145"/>
                  </a:cubicBezTo>
                  <a:cubicBezTo>
                    <a:pt x="693" y="145"/>
                    <a:pt x="693" y="145"/>
                    <a:pt x="693" y="145"/>
                  </a:cubicBezTo>
                  <a:cubicBezTo>
                    <a:pt x="692" y="143"/>
                    <a:pt x="690" y="141"/>
                    <a:pt x="688" y="139"/>
                  </a:cubicBezTo>
                  <a:cubicBezTo>
                    <a:pt x="686" y="137"/>
                    <a:pt x="683" y="135"/>
                    <a:pt x="680" y="134"/>
                  </a:cubicBezTo>
                  <a:cubicBezTo>
                    <a:pt x="678" y="133"/>
                    <a:pt x="675" y="132"/>
                    <a:pt x="673" y="134"/>
                  </a:cubicBezTo>
                  <a:cubicBezTo>
                    <a:pt x="670" y="136"/>
                    <a:pt x="670" y="140"/>
                    <a:pt x="670" y="143"/>
                  </a:cubicBezTo>
                  <a:cubicBezTo>
                    <a:pt x="671" y="147"/>
                    <a:pt x="674" y="149"/>
                    <a:pt x="677" y="151"/>
                  </a:cubicBezTo>
                  <a:cubicBezTo>
                    <a:pt x="680" y="154"/>
                    <a:pt x="683" y="156"/>
                    <a:pt x="685" y="159"/>
                  </a:cubicBezTo>
                  <a:cubicBezTo>
                    <a:pt x="690" y="168"/>
                    <a:pt x="683" y="178"/>
                    <a:pt x="676" y="184"/>
                  </a:cubicBezTo>
                  <a:cubicBezTo>
                    <a:pt x="676" y="183"/>
                    <a:pt x="676" y="183"/>
                    <a:pt x="676" y="183"/>
                  </a:cubicBezTo>
                  <a:cubicBezTo>
                    <a:pt x="678" y="177"/>
                    <a:pt x="678" y="168"/>
                    <a:pt x="674" y="163"/>
                  </a:cubicBezTo>
                  <a:cubicBezTo>
                    <a:pt x="665" y="153"/>
                    <a:pt x="652" y="158"/>
                    <a:pt x="651" y="175"/>
                  </a:cubicBezTo>
                  <a:cubicBezTo>
                    <a:pt x="651" y="179"/>
                    <a:pt x="652" y="183"/>
                    <a:pt x="651" y="187"/>
                  </a:cubicBezTo>
                  <a:cubicBezTo>
                    <a:pt x="651" y="190"/>
                    <a:pt x="650" y="192"/>
                    <a:pt x="649" y="194"/>
                  </a:cubicBezTo>
                  <a:cubicBezTo>
                    <a:pt x="648" y="196"/>
                    <a:pt x="646" y="198"/>
                    <a:pt x="644" y="199"/>
                  </a:cubicBezTo>
                  <a:cubicBezTo>
                    <a:pt x="652" y="199"/>
                    <a:pt x="660" y="199"/>
                    <a:pt x="668" y="196"/>
                  </a:cubicBezTo>
                  <a:cubicBezTo>
                    <a:pt x="675" y="193"/>
                    <a:pt x="682" y="188"/>
                    <a:pt x="686" y="181"/>
                  </a:cubicBezTo>
                  <a:cubicBezTo>
                    <a:pt x="697" y="167"/>
                    <a:pt x="694" y="148"/>
                    <a:pt x="698" y="131"/>
                  </a:cubicBezTo>
                  <a:cubicBezTo>
                    <a:pt x="701" y="122"/>
                    <a:pt x="706" y="113"/>
                    <a:pt x="712" y="106"/>
                  </a:cubicBezTo>
                  <a:cubicBezTo>
                    <a:pt x="719" y="99"/>
                    <a:pt x="728" y="93"/>
                    <a:pt x="737" y="91"/>
                  </a:cubicBezTo>
                  <a:close/>
                </a:path>
              </a:pathLst>
            </a:custGeom>
            <a:solidFill>
              <a:schemeClr val="tx1">
                <a:alpha val="81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Adobe 仿宋 Std R" panose="02020400000000000000" pitchFamily="18" charset="-122"/>
              </a:endParaRPr>
            </a:p>
          </p:txBody>
        </p:sp>
        <p:sp>
          <p:nvSpPr>
            <p:cNvPr id="29" name="Freeform 27">
              <a:extLst>
                <a:ext uri="{FF2B5EF4-FFF2-40B4-BE49-F238E27FC236}">
                  <a16:creationId xmlns:a16="http://schemas.microsoft.com/office/drawing/2014/main" id="{32D37BC4-A6A6-BFAF-749F-100C28E4F2E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146756" y="967119"/>
              <a:ext cx="743535" cy="300546"/>
            </a:xfrm>
            <a:custGeom>
              <a:avLst/>
              <a:gdLst>
                <a:gd name="T0" fmla="*/ 366 w 399"/>
                <a:gd name="T1" fmla="*/ 100 h 159"/>
                <a:gd name="T2" fmla="*/ 371 w 399"/>
                <a:gd name="T3" fmla="*/ 115 h 159"/>
                <a:gd name="T4" fmla="*/ 350 w 399"/>
                <a:gd name="T5" fmla="*/ 118 h 159"/>
                <a:gd name="T6" fmla="*/ 361 w 399"/>
                <a:gd name="T7" fmla="*/ 88 h 159"/>
                <a:gd name="T8" fmla="*/ 383 w 399"/>
                <a:gd name="T9" fmla="*/ 131 h 159"/>
                <a:gd name="T10" fmla="*/ 313 w 399"/>
                <a:gd name="T11" fmla="*/ 148 h 159"/>
                <a:gd name="T12" fmla="*/ 261 w 399"/>
                <a:gd name="T13" fmla="*/ 129 h 159"/>
                <a:gd name="T14" fmla="*/ 260 w 399"/>
                <a:gd name="T15" fmla="*/ 128 h 159"/>
                <a:gd name="T16" fmla="*/ 240 w 399"/>
                <a:gd name="T17" fmla="*/ 159 h 159"/>
                <a:gd name="T18" fmla="*/ 91 w 399"/>
                <a:gd name="T19" fmla="*/ 11 h 159"/>
                <a:gd name="T20" fmla="*/ 11 w 399"/>
                <a:gd name="T21" fmla="*/ 53 h 159"/>
                <a:gd name="T22" fmla="*/ 63 w 399"/>
                <a:gd name="T23" fmla="*/ 109 h 159"/>
                <a:gd name="T24" fmla="*/ 89 w 399"/>
                <a:gd name="T25" fmla="*/ 68 h 159"/>
                <a:gd name="T26" fmla="*/ 48 w 399"/>
                <a:gd name="T27" fmla="*/ 45 h 159"/>
                <a:gd name="T28" fmla="*/ 36 w 399"/>
                <a:gd name="T29" fmla="*/ 76 h 159"/>
                <a:gd name="T30" fmla="*/ 69 w 399"/>
                <a:gd name="T31" fmla="*/ 78 h 159"/>
                <a:gd name="T32" fmla="*/ 59 w 399"/>
                <a:gd name="T33" fmla="*/ 61 h 159"/>
                <a:gd name="T34" fmla="*/ 43 w 399"/>
                <a:gd name="T35" fmla="*/ 72 h 159"/>
                <a:gd name="T36" fmla="*/ 62 w 399"/>
                <a:gd name="T37" fmla="*/ 58 h 159"/>
                <a:gd name="T38" fmla="*/ 72 w 399"/>
                <a:gd name="T39" fmla="*/ 79 h 159"/>
                <a:gd name="T40" fmla="*/ 32 w 399"/>
                <a:gd name="T41" fmla="*/ 78 h 159"/>
                <a:gd name="T42" fmla="*/ 46 w 399"/>
                <a:gd name="T43" fmla="*/ 42 h 159"/>
                <a:gd name="T44" fmla="*/ 93 w 399"/>
                <a:gd name="T45" fmla="*/ 69 h 159"/>
                <a:gd name="T46" fmla="*/ 64 w 399"/>
                <a:gd name="T47" fmla="*/ 114 h 159"/>
                <a:gd name="T48" fmla="*/ 8 w 399"/>
                <a:gd name="T49" fmla="*/ 52 h 159"/>
                <a:gd name="T50" fmla="*/ 94 w 399"/>
                <a:gd name="T51" fmla="*/ 7 h 159"/>
                <a:gd name="T52" fmla="*/ 238 w 399"/>
                <a:gd name="T53" fmla="*/ 151 h 159"/>
                <a:gd name="T54" fmla="*/ 256 w 399"/>
                <a:gd name="T55" fmla="*/ 126 h 159"/>
                <a:gd name="T56" fmla="*/ 207 w 399"/>
                <a:gd name="T57" fmla="*/ 73 h 159"/>
                <a:gd name="T58" fmla="*/ 345 w 399"/>
                <a:gd name="T59" fmla="*/ 75 h 159"/>
                <a:gd name="T60" fmla="*/ 264 w 399"/>
                <a:gd name="T61" fmla="*/ 124 h 159"/>
                <a:gd name="T62" fmla="*/ 314 w 399"/>
                <a:gd name="T63" fmla="*/ 143 h 159"/>
                <a:gd name="T64" fmla="*/ 380 w 399"/>
                <a:gd name="T65" fmla="*/ 131 h 159"/>
                <a:gd name="T66" fmla="*/ 361 w 399"/>
                <a:gd name="T67" fmla="*/ 93 h 159"/>
                <a:gd name="T68" fmla="*/ 352 w 399"/>
                <a:gd name="T69" fmla="*/ 116 h 159"/>
                <a:gd name="T70" fmla="*/ 366 w 399"/>
                <a:gd name="T71" fmla="*/ 10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99" h="159">
                  <a:moveTo>
                    <a:pt x="366" y="100"/>
                  </a:moveTo>
                  <a:cubicBezTo>
                    <a:pt x="371" y="101"/>
                    <a:pt x="374" y="109"/>
                    <a:pt x="371" y="115"/>
                  </a:cubicBezTo>
                  <a:cubicBezTo>
                    <a:pt x="366" y="122"/>
                    <a:pt x="356" y="123"/>
                    <a:pt x="350" y="118"/>
                  </a:cubicBezTo>
                  <a:cubicBezTo>
                    <a:pt x="337" y="109"/>
                    <a:pt x="343" y="89"/>
                    <a:pt x="361" y="88"/>
                  </a:cubicBezTo>
                  <a:cubicBezTo>
                    <a:pt x="382" y="87"/>
                    <a:pt x="399" y="110"/>
                    <a:pt x="383" y="131"/>
                  </a:cubicBezTo>
                  <a:cubicBezTo>
                    <a:pt x="368" y="152"/>
                    <a:pt x="337" y="152"/>
                    <a:pt x="313" y="148"/>
                  </a:cubicBezTo>
                  <a:cubicBezTo>
                    <a:pt x="296" y="144"/>
                    <a:pt x="277" y="138"/>
                    <a:pt x="261" y="129"/>
                  </a:cubicBezTo>
                  <a:cubicBezTo>
                    <a:pt x="260" y="128"/>
                    <a:pt x="260" y="128"/>
                    <a:pt x="260" y="128"/>
                  </a:cubicBezTo>
                  <a:cubicBezTo>
                    <a:pt x="252" y="138"/>
                    <a:pt x="246" y="148"/>
                    <a:pt x="240" y="159"/>
                  </a:cubicBezTo>
                  <a:cubicBezTo>
                    <a:pt x="193" y="134"/>
                    <a:pt x="166" y="28"/>
                    <a:pt x="91" y="11"/>
                  </a:cubicBezTo>
                  <a:cubicBezTo>
                    <a:pt x="61" y="4"/>
                    <a:pt x="20" y="17"/>
                    <a:pt x="11" y="53"/>
                  </a:cubicBezTo>
                  <a:cubicBezTo>
                    <a:pt x="5" y="82"/>
                    <a:pt x="31" y="115"/>
                    <a:pt x="63" y="109"/>
                  </a:cubicBezTo>
                  <a:cubicBezTo>
                    <a:pt x="80" y="106"/>
                    <a:pt x="93" y="86"/>
                    <a:pt x="89" y="68"/>
                  </a:cubicBezTo>
                  <a:cubicBezTo>
                    <a:pt x="86" y="50"/>
                    <a:pt x="65" y="37"/>
                    <a:pt x="48" y="45"/>
                  </a:cubicBezTo>
                  <a:cubicBezTo>
                    <a:pt x="35" y="50"/>
                    <a:pt x="31" y="65"/>
                    <a:pt x="36" y="76"/>
                  </a:cubicBezTo>
                  <a:cubicBezTo>
                    <a:pt x="42" y="88"/>
                    <a:pt x="64" y="91"/>
                    <a:pt x="69" y="78"/>
                  </a:cubicBezTo>
                  <a:cubicBezTo>
                    <a:pt x="73" y="67"/>
                    <a:pt x="63" y="61"/>
                    <a:pt x="59" y="61"/>
                  </a:cubicBezTo>
                  <a:cubicBezTo>
                    <a:pt x="52" y="60"/>
                    <a:pt x="44" y="64"/>
                    <a:pt x="43" y="72"/>
                  </a:cubicBezTo>
                  <a:cubicBezTo>
                    <a:pt x="42" y="61"/>
                    <a:pt x="54" y="56"/>
                    <a:pt x="62" y="58"/>
                  </a:cubicBezTo>
                  <a:cubicBezTo>
                    <a:pt x="69" y="60"/>
                    <a:pt x="76" y="68"/>
                    <a:pt x="72" y="79"/>
                  </a:cubicBezTo>
                  <a:cubicBezTo>
                    <a:pt x="66" y="96"/>
                    <a:pt x="39" y="94"/>
                    <a:pt x="32" y="78"/>
                  </a:cubicBezTo>
                  <a:cubicBezTo>
                    <a:pt x="26" y="65"/>
                    <a:pt x="33" y="48"/>
                    <a:pt x="46" y="42"/>
                  </a:cubicBezTo>
                  <a:cubicBezTo>
                    <a:pt x="67" y="33"/>
                    <a:pt x="89" y="48"/>
                    <a:pt x="93" y="69"/>
                  </a:cubicBezTo>
                  <a:cubicBezTo>
                    <a:pt x="97" y="89"/>
                    <a:pt x="84" y="110"/>
                    <a:pt x="64" y="114"/>
                  </a:cubicBezTo>
                  <a:cubicBezTo>
                    <a:pt x="28" y="121"/>
                    <a:pt x="0" y="85"/>
                    <a:pt x="8" y="52"/>
                  </a:cubicBezTo>
                  <a:cubicBezTo>
                    <a:pt x="18" y="14"/>
                    <a:pt x="60" y="0"/>
                    <a:pt x="94" y="7"/>
                  </a:cubicBezTo>
                  <a:cubicBezTo>
                    <a:pt x="166" y="24"/>
                    <a:pt x="192" y="118"/>
                    <a:pt x="238" y="151"/>
                  </a:cubicBezTo>
                  <a:cubicBezTo>
                    <a:pt x="242" y="143"/>
                    <a:pt x="249" y="134"/>
                    <a:pt x="256" y="126"/>
                  </a:cubicBezTo>
                  <a:cubicBezTo>
                    <a:pt x="234" y="113"/>
                    <a:pt x="213" y="96"/>
                    <a:pt x="207" y="73"/>
                  </a:cubicBezTo>
                  <a:cubicBezTo>
                    <a:pt x="240" y="78"/>
                    <a:pt x="306" y="67"/>
                    <a:pt x="345" y="75"/>
                  </a:cubicBezTo>
                  <a:cubicBezTo>
                    <a:pt x="313" y="74"/>
                    <a:pt x="283" y="103"/>
                    <a:pt x="264" y="124"/>
                  </a:cubicBezTo>
                  <a:cubicBezTo>
                    <a:pt x="280" y="133"/>
                    <a:pt x="297" y="140"/>
                    <a:pt x="314" y="143"/>
                  </a:cubicBezTo>
                  <a:cubicBezTo>
                    <a:pt x="335" y="147"/>
                    <a:pt x="365" y="148"/>
                    <a:pt x="380" y="131"/>
                  </a:cubicBezTo>
                  <a:cubicBezTo>
                    <a:pt x="395" y="113"/>
                    <a:pt x="380" y="92"/>
                    <a:pt x="361" y="93"/>
                  </a:cubicBezTo>
                  <a:cubicBezTo>
                    <a:pt x="348" y="94"/>
                    <a:pt x="344" y="110"/>
                    <a:pt x="352" y="116"/>
                  </a:cubicBezTo>
                  <a:cubicBezTo>
                    <a:pt x="363" y="123"/>
                    <a:pt x="376" y="111"/>
                    <a:pt x="366" y="100"/>
                  </a:cubicBezTo>
                  <a:close/>
                </a:path>
              </a:pathLst>
            </a:custGeom>
            <a:solidFill>
              <a:schemeClr val="tx1">
                <a:alpha val="7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Adobe 仿宋 Std R" panose="02020400000000000000" pitchFamily="18" charset="-122"/>
              </a:endParaRPr>
            </a:p>
          </p:txBody>
        </p:sp>
        <p:sp>
          <p:nvSpPr>
            <p:cNvPr id="30" name="Freeform 27">
              <a:extLst>
                <a:ext uri="{FF2B5EF4-FFF2-40B4-BE49-F238E27FC236}">
                  <a16:creationId xmlns:a16="http://schemas.microsoft.com/office/drawing/2014/main" id="{4226F607-FD1D-5A07-21DD-E51A4559E18D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7796" y="940520"/>
              <a:ext cx="743535" cy="300546"/>
            </a:xfrm>
            <a:custGeom>
              <a:avLst/>
              <a:gdLst>
                <a:gd name="T0" fmla="*/ 366 w 399"/>
                <a:gd name="T1" fmla="*/ 100 h 159"/>
                <a:gd name="T2" fmla="*/ 371 w 399"/>
                <a:gd name="T3" fmla="*/ 115 h 159"/>
                <a:gd name="T4" fmla="*/ 350 w 399"/>
                <a:gd name="T5" fmla="*/ 118 h 159"/>
                <a:gd name="T6" fmla="*/ 361 w 399"/>
                <a:gd name="T7" fmla="*/ 88 h 159"/>
                <a:gd name="T8" fmla="*/ 383 w 399"/>
                <a:gd name="T9" fmla="*/ 131 h 159"/>
                <a:gd name="T10" fmla="*/ 313 w 399"/>
                <a:gd name="T11" fmla="*/ 148 h 159"/>
                <a:gd name="T12" fmla="*/ 261 w 399"/>
                <a:gd name="T13" fmla="*/ 129 h 159"/>
                <a:gd name="T14" fmla="*/ 260 w 399"/>
                <a:gd name="T15" fmla="*/ 128 h 159"/>
                <a:gd name="T16" fmla="*/ 240 w 399"/>
                <a:gd name="T17" fmla="*/ 159 h 159"/>
                <a:gd name="T18" fmla="*/ 91 w 399"/>
                <a:gd name="T19" fmla="*/ 11 h 159"/>
                <a:gd name="T20" fmla="*/ 11 w 399"/>
                <a:gd name="T21" fmla="*/ 53 h 159"/>
                <a:gd name="T22" fmla="*/ 63 w 399"/>
                <a:gd name="T23" fmla="*/ 109 h 159"/>
                <a:gd name="T24" fmla="*/ 89 w 399"/>
                <a:gd name="T25" fmla="*/ 68 h 159"/>
                <a:gd name="T26" fmla="*/ 48 w 399"/>
                <a:gd name="T27" fmla="*/ 45 h 159"/>
                <a:gd name="T28" fmla="*/ 36 w 399"/>
                <a:gd name="T29" fmla="*/ 76 h 159"/>
                <a:gd name="T30" fmla="*/ 69 w 399"/>
                <a:gd name="T31" fmla="*/ 78 h 159"/>
                <a:gd name="T32" fmla="*/ 59 w 399"/>
                <a:gd name="T33" fmla="*/ 61 h 159"/>
                <a:gd name="T34" fmla="*/ 43 w 399"/>
                <a:gd name="T35" fmla="*/ 72 h 159"/>
                <a:gd name="T36" fmla="*/ 62 w 399"/>
                <a:gd name="T37" fmla="*/ 58 h 159"/>
                <a:gd name="T38" fmla="*/ 72 w 399"/>
                <a:gd name="T39" fmla="*/ 79 h 159"/>
                <a:gd name="T40" fmla="*/ 32 w 399"/>
                <a:gd name="T41" fmla="*/ 78 h 159"/>
                <a:gd name="T42" fmla="*/ 46 w 399"/>
                <a:gd name="T43" fmla="*/ 42 h 159"/>
                <a:gd name="T44" fmla="*/ 93 w 399"/>
                <a:gd name="T45" fmla="*/ 69 h 159"/>
                <a:gd name="T46" fmla="*/ 64 w 399"/>
                <a:gd name="T47" fmla="*/ 114 h 159"/>
                <a:gd name="T48" fmla="*/ 8 w 399"/>
                <a:gd name="T49" fmla="*/ 52 h 159"/>
                <a:gd name="T50" fmla="*/ 94 w 399"/>
                <a:gd name="T51" fmla="*/ 7 h 159"/>
                <a:gd name="T52" fmla="*/ 238 w 399"/>
                <a:gd name="T53" fmla="*/ 151 h 159"/>
                <a:gd name="T54" fmla="*/ 256 w 399"/>
                <a:gd name="T55" fmla="*/ 126 h 159"/>
                <a:gd name="T56" fmla="*/ 207 w 399"/>
                <a:gd name="T57" fmla="*/ 73 h 159"/>
                <a:gd name="T58" fmla="*/ 345 w 399"/>
                <a:gd name="T59" fmla="*/ 75 h 159"/>
                <a:gd name="T60" fmla="*/ 264 w 399"/>
                <a:gd name="T61" fmla="*/ 124 h 159"/>
                <a:gd name="T62" fmla="*/ 314 w 399"/>
                <a:gd name="T63" fmla="*/ 143 h 159"/>
                <a:gd name="T64" fmla="*/ 380 w 399"/>
                <a:gd name="T65" fmla="*/ 131 h 159"/>
                <a:gd name="T66" fmla="*/ 361 w 399"/>
                <a:gd name="T67" fmla="*/ 93 h 159"/>
                <a:gd name="T68" fmla="*/ 352 w 399"/>
                <a:gd name="T69" fmla="*/ 116 h 159"/>
                <a:gd name="T70" fmla="*/ 366 w 399"/>
                <a:gd name="T71" fmla="*/ 10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99" h="159">
                  <a:moveTo>
                    <a:pt x="366" y="100"/>
                  </a:moveTo>
                  <a:cubicBezTo>
                    <a:pt x="371" y="101"/>
                    <a:pt x="374" y="109"/>
                    <a:pt x="371" y="115"/>
                  </a:cubicBezTo>
                  <a:cubicBezTo>
                    <a:pt x="366" y="122"/>
                    <a:pt x="356" y="123"/>
                    <a:pt x="350" y="118"/>
                  </a:cubicBezTo>
                  <a:cubicBezTo>
                    <a:pt x="337" y="109"/>
                    <a:pt x="343" y="89"/>
                    <a:pt x="361" y="88"/>
                  </a:cubicBezTo>
                  <a:cubicBezTo>
                    <a:pt x="382" y="87"/>
                    <a:pt x="399" y="110"/>
                    <a:pt x="383" y="131"/>
                  </a:cubicBezTo>
                  <a:cubicBezTo>
                    <a:pt x="368" y="152"/>
                    <a:pt x="337" y="152"/>
                    <a:pt x="313" y="148"/>
                  </a:cubicBezTo>
                  <a:cubicBezTo>
                    <a:pt x="296" y="144"/>
                    <a:pt x="277" y="138"/>
                    <a:pt x="261" y="129"/>
                  </a:cubicBezTo>
                  <a:cubicBezTo>
                    <a:pt x="260" y="128"/>
                    <a:pt x="260" y="128"/>
                    <a:pt x="260" y="128"/>
                  </a:cubicBezTo>
                  <a:cubicBezTo>
                    <a:pt x="252" y="138"/>
                    <a:pt x="246" y="148"/>
                    <a:pt x="240" y="159"/>
                  </a:cubicBezTo>
                  <a:cubicBezTo>
                    <a:pt x="193" y="134"/>
                    <a:pt x="166" y="28"/>
                    <a:pt x="91" y="11"/>
                  </a:cubicBezTo>
                  <a:cubicBezTo>
                    <a:pt x="61" y="4"/>
                    <a:pt x="20" y="17"/>
                    <a:pt x="11" y="53"/>
                  </a:cubicBezTo>
                  <a:cubicBezTo>
                    <a:pt x="5" y="82"/>
                    <a:pt x="31" y="115"/>
                    <a:pt x="63" y="109"/>
                  </a:cubicBezTo>
                  <a:cubicBezTo>
                    <a:pt x="80" y="106"/>
                    <a:pt x="93" y="86"/>
                    <a:pt x="89" y="68"/>
                  </a:cubicBezTo>
                  <a:cubicBezTo>
                    <a:pt x="86" y="50"/>
                    <a:pt x="65" y="37"/>
                    <a:pt x="48" y="45"/>
                  </a:cubicBezTo>
                  <a:cubicBezTo>
                    <a:pt x="35" y="50"/>
                    <a:pt x="31" y="65"/>
                    <a:pt x="36" y="76"/>
                  </a:cubicBezTo>
                  <a:cubicBezTo>
                    <a:pt x="42" y="88"/>
                    <a:pt x="64" y="91"/>
                    <a:pt x="69" y="78"/>
                  </a:cubicBezTo>
                  <a:cubicBezTo>
                    <a:pt x="73" y="67"/>
                    <a:pt x="63" y="61"/>
                    <a:pt x="59" y="61"/>
                  </a:cubicBezTo>
                  <a:cubicBezTo>
                    <a:pt x="52" y="60"/>
                    <a:pt x="44" y="64"/>
                    <a:pt x="43" y="72"/>
                  </a:cubicBezTo>
                  <a:cubicBezTo>
                    <a:pt x="42" y="61"/>
                    <a:pt x="54" y="56"/>
                    <a:pt x="62" y="58"/>
                  </a:cubicBezTo>
                  <a:cubicBezTo>
                    <a:pt x="69" y="60"/>
                    <a:pt x="76" y="68"/>
                    <a:pt x="72" y="79"/>
                  </a:cubicBezTo>
                  <a:cubicBezTo>
                    <a:pt x="66" y="96"/>
                    <a:pt x="39" y="94"/>
                    <a:pt x="32" y="78"/>
                  </a:cubicBezTo>
                  <a:cubicBezTo>
                    <a:pt x="26" y="65"/>
                    <a:pt x="33" y="48"/>
                    <a:pt x="46" y="42"/>
                  </a:cubicBezTo>
                  <a:cubicBezTo>
                    <a:pt x="67" y="33"/>
                    <a:pt x="89" y="48"/>
                    <a:pt x="93" y="69"/>
                  </a:cubicBezTo>
                  <a:cubicBezTo>
                    <a:pt x="97" y="89"/>
                    <a:pt x="84" y="110"/>
                    <a:pt x="64" y="114"/>
                  </a:cubicBezTo>
                  <a:cubicBezTo>
                    <a:pt x="28" y="121"/>
                    <a:pt x="0" y="85"/>
                    <a:pt x="8" y="52"/>
                  </a:cubicBezTo>
                  <a:cubicBezTo>
                    <a:pt x="18" y="14"/>
                    <a:pt x="60" y="0"/>
                    <a:pt x="94" y="7"/>
                  </a:cubicBezTo>
                  <a:cubicBezTo>
                    <a:pt x="166" y="24"/>
                    <a:pt x="192" y="118"/>
                    <a:pt x="238" y="151"/>
                  </a:cubicBezTo>
                  <a:cubicBezTo>
                    <a:pt x="242" y="143"/>
                    <a:pt x="249" y="134"/>
                    <a:pt x="256" y="126"/>
                  </a:cubicBezTo>
                  <a:cubicBezTo>
                    <a:pt x="234" y="113"/>
                    <a:pt x="213" y="96"/>
                    <a:pt x="207" y="73"/>
                  </a:cubicBezTo>
                  <a:cubicBezTo>
                    <a:pt x="240" y="78"/>
                    <a:pt x="306" y="67"/>
                    <a:pt x="345" y="75"/>
                  </a:cubicBezTo>
                  <a:cubicBezTo>
                    <a:pt x="313" y="74"/>
                    <a:pt x="283" y="103"/>
                    <a:pt x="264" y="124"/>
                  </a:cubicBezTo>
                  <a:cubicBezTo>
                    <a:pt x="280" y="133"/>
                    <a:pt x="297" y="140"/>
                    <a:pt x="314" y="143"/>
                  </a:cubicBezTo>
                  <a:cubicBezTo>
                    <a:pt x="335" y="147"/>
                    <a:pt x="365" y="148"/>
                    <a:pt x="380" y="131"/>
                  </a:cubicBezTo>
                  <a:cubicBezTo>
                    <a:pt x="395" y="113"/>
                    <a:pt x="380" y="92"/>
                    <a:pt x="361" y="93"/>
                  </a:cubicBezTo>
                  <a:cubicBezTo>
                    <a:pt x="348" y="94"/>
                    <a:pt x="344" y="110"/>
                    <a:pt x="352" y="116"/>
                  </a:cubicBezTo>
                  <a:cubicBezTo>
                    <a:pt x="363" y="123"/>
                    <a:pt x="376" y="111"/>
                    <a:pt x="366" y="100"/>
                  </a:cubicBezTo>
                  <a:close/>
                </a:path>
              </a:pathLst>
            </a:custGeom>
            <a:solidFill>
              <a:schemeClr val="tx1">
                <a:alpha val="7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Adobe 仿宋 Std R" panose="02020400000000000000" pitchFamily="18" charset="-122"/>
              </a:endParaRPr>
            </a:p>
          </p:txBody>
        </p:sp>
        <p:grpSp>
          <p:nvGrpSpPr>
            <p:cNvPr id="32" name="组合 37">
              <a:extLst>
                <a:ext uri="{FF2B5EF4-FFF2-40B4-BE49-F238E27FC236}">
                  <a16:creationId xmlns:a16="http://schemas.microsoft.com/office/drawing/2014/main" id="{32C85406-FFA9-1037-25FA-A8B61BBAC895}"/>
                </a:ext>
              </a:extLst>
            </p:cNvPr>
            <p:cNvGrpSpPr/>
            <p:nvPr/>
          </p:nvGrpSpPr>
          <p:grpSpPr>
            <a:xfrm>
              <a:off x="5086298" y="1191992"/>
              <a:ext cx="1975492" cy="49074"/>
              <a:chOff x="5108253" y="1177442"/>
              <a:chExt cx="1975492" cy="49074"/>
            </a:xfrm>
          </p:grpSpPr>
          <p:cxnSp>
            <p:nvCxnSpPr>
              <p:cNvPr id="35" name="直接连接符 32">
                <a:extLst>
                  <a:ext uri="{FF2B5EF4-FFF2-40B4-BE49-F238E27FC236}">
                    <a16:creationId xmlns:a16="http://schemas.microsoft.com/office/drawing/2014/main" id="{5F1734D9-6378-FCF4-236E-CBC95DDE8998}"/>
                  </a:ext>
                </a:extLst>
              </p:cNvPr>
              <p:cNvCxnSpPr/>
              <p:nvPr/>
            </p:nvCxnSpPr>
            <p:spPr>
              <a:xfrm>
                <a:off x="5108253" y="1226516"/>
                <a:ext cx="1975491" cy="0"/>
              </a:xfrm>
              <a:prstGeom prst="line">
                <a:avLst/>
              </a:prstGeom>
              <a:ln w="22225" cmpd="sng">
                <a:solidFill>
                  <a:schemeClr val="tx1">
                    <a:lumMod val="75000"/>
                    <a:lumOff val="25000"/>
                    <a:alpha val="83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直接连接符 46">
                <a:extLst>
                  <a:ext uri="{FF2B5EF4-FFF2-40B4-BE49-F238E27FC236}">
                    <a16:creationId xmlns:a16="http://schemas.microsoft.com/office/drawing/2014/main" id="{72AE1591-BAA9-8EAC-B665-D50782F2D94E}"/>
                  </a:ext>
                </a:extLst>
              </p:cNvPr>
              <p:cNvCxnSpPr/>
              <p:nvPr/>
            </p:nvCxnSpPr>
            <p:spPr>
              <a:xfrm>
                <a:off x="5108254" y="1177442"/>
                <a:ext cx="1975491" cy="0"/>
              </a:xfrm>
              <a:prstGeom prst="line">
                <a:avLst/>
              </a:prstGeom>
              <a:ln w="28575" cmpd="sng">
                <a:solidFill>
                  <a:schemeClr val="tx1">
                    <a:lumMod val="75000"/>
                    <a:lumOff val="25000"/>
                    <a:alpha val="83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4" name="文本框 48">
              <a:extLst>
                <a:ext uri="{FF2B5EF4-FFF2-40B4-BE49-F238E27FC236}">
                  <a16:creationId xmlns:a16="http://schemas.microsoft.com/office/drawing/2014/main" id="{BA228885-5966-D5EC-FA14-6D5C1A67E6B0}"/>
                </a:ext>
              </a:extLst>
            </p:cNvPr>
            <p:cNvSpPr txBox="1"/>
            <p:nvPr/>
          </p:nvSpPr>
          <p:spPr>
            <a:xfrm>
              <a:off x="4657049" y="775748"/>
              <a:ext cx="291158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b="1" dirty="0">
                  <a:latin typeface="Adobe 仿宋 Std R" panose="02020400000000000000" pitchFamily="18" charset="-122"/>
                  <a:ea typeface="Adobe 仿宋 Std R" panose="02020400000000000000" pitchFamily="18" charset="-122"/>
                  <a:sym typeface="Arial" panose="020B0604020202020204" pitchFamily="34" charset="0"/>
                </a:rPr>
                <a:t>MEI</a:t>
              </a:r>
              <a:r>
                <a:rPr lang="zh-TW" altLang="en-US" sz="1600" b="1" dirty="0">
                  <a:latin typeface="Adobe 仿宋 Std R" panose="02020400000000000000" pitchFamily="18" charset="-122"/>
                  <a:ea typeface="Adobe 仿宋 Std R" panose="02020400000000000000" pitchFamily="18" charset="-122"/>
                  <a:sym typeface="Arial" panose="020B0604020202020204" pitchFamily="34" charset="0"/>
                </a:rPr>
                <a:t>食不打烊</a:t>
              </a:r>
              <a:endParaRPr lang="zh-CN" altLang="en-US" sz="1600" b="1" dirty="0">
                <a:latin typeface="Adobe 仿宋 Std R" panose="02020400000000000000" pitchFamily="18" charset="-122"/>
                <a:ea typeface="Adobe 仿宋 Std R" panose="02020400000000000000" pitchFamily="18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37" name="群組 36">
            <a:extLst>
              <a:ext uri="{FF2B5EF4-FFF2-40B4-BE49-F238E27FC236}">
                <a16:creationId xmlns:a16="http://schemas.microsoft.com/office/drawing/2014/main" id="{4AE505AE-4C27-D117-7A89-2A7FF2B77145}"/>
              </a:ext>
            </a:extLst>
          </p:cNvPr>
          <p:cNvGrpSpPr/>
          <p:nvPr/>
        </p:nvGrpSpPr>
        <p:grpSpPr>
          <a:xfrm>
            <a:off x="4657049" y="5498131"/>
            <a:ext cx="2911587" cy="726248"/>
            <a:chOff x="4657049" y="5498131"/>
            <a:chExt cx="2911587" cy="726248"/>
          </a:xfrm>
        </p:grpSpPr>
        <p:grpSp>
          <p:nvGrpSpPr>
            <p:cNvPr id="39" name="组合 50">
              <a:extLst>
                <a:ext uri="{FF2B5EF4-FFF2-40B4-BE49-F238E27FC236}">
                  <a16:creationId xmlns:a16="http://schemas.microsoft.com/office/drawing/2014/main" id="{D2B187FE-3FEF-5C90-343A-2B4C9216FAAB}"/>
                </a:ext>
              </a:extLst>
            </p:cNvPr>
            <p:cNvGrpSpPr/>
            <p:nvPr/>
          </p:nvGrpSpPr>
          <p:grpSpPr>
            <a:xfrm>
              <a:off x="5086297" y="6175305"/>
              <a:ext cx="1975492" cy="49074"/>
              <a:chOff x="5108253" y="1177442"/>
              <a:chExt cx="1975492" cy="49074"/>
            </a:xfrm>
          </p:grpSpPr>
          <p:cxnSp>
            <p:nvCxnSpPr>
              <p:cNvPr id="57" name="直接连接符 51">
                <a:extLst>
                  <a:ext uri="{FF2B5EF4-FFF2-40B4-BE49-F238E27FC236}">
                    <a16:creationId xmlns:a16="http://schemas.microsoft.com/office/drawing/2014/main" id="{A58CBC7C-08AD-E10E-230C-799EE770603C}"/>
                  </a:ext>
                </a:extLst>
              </p:cNvPr>
              <p:cNvCxnSpPr/>
              <p:nvPr/>
            </p:nvCxnSpPr>
            <p:spPr>
              <a:xfrm>
                <a:off x="5108253" y="1226516"/>
                <a:ext cx="1975491" cy="0"/>
              </a:xfrm>
              <a:prstGeom prst="line">
                <a:avLst/>
              </a:prstGeom>
              <a:ln w="22225" cmpd="sng">
                <a:solidFill>
                  <a:schemeClr val="tx1">
                    <a:lumMod val="75000"/>
                    <a:lumOff val="25000"/>
                    <a:alpha val="83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直接连接符 52">
                <a:extLst>
                  <a:ext uri="{FF2B5EF4-FFF2-40B4-BE49-F238E27FC236}">
                    <a16:creationId xmlns:a16="http://schemas.microsoft.com/office/drawing/2014/main" id="{8B0278A2-B3A9-4127-7681-F4B634CD5CF1}"/>
                  </a:ext>
                </a:extLst>
              </p:cNvPr>
              <p:cNvCxnSpPr/>
              <p:nvPr/>
            </p:nvCxnSpPr>
            <p:spPr>
              <a:xfrm>
                <a:off x="5108254" y="1177442"/>
                <a:ext cx="1975491" cy="0"/>
              </a:xfrm>
              <a:prstGeom prst="line">
                <a:avLst/>
              </a:prstGeom>
              <a:ln w="28575" cmpd="sng">
                <a:solidFill>
                  <a:schemeClr val="tx1">
                    <a:lumMod val="75000"/>
                    <a:lumOff val="25000"/>
                    <a:alpha val="83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0" name="组合 47">
              <a:extLst>
                <a:ext uri="{FF2B5EF4-FFF2-40B4-BE49-F238E27FC236}">
                  <a16:creationId xmlns:a16="http://schemas.microsoft.com/office/drawing/2014/main" id="{D8A13B48-40EB-1F3B-5FAC-34D31E10A329}"/>
                </a:ext>
              </a:extLst>
            </p:cNvPr>
            <p:cNvGrpSpPr/>
            <p:nvPr/>
          </p:nvGrpSpPr>
          <p:grpSpPr>
            <a:xfrm>
              <a:off x="5065729" y="5498131"/>
              <a:ext cx="2016626" cy="278698"/>
              <a:chOff x="7150100" y="4803775"/>
              <a:chExt cx="2317750" cy="668338"/>
            </a:xfrm>
          </p:grpSpPr>
          <p:sp>
            <p:nvSpPr>
              <p:cNvPr id="50" name="Freeform 31">
                <a:extLst>
                  <a:ext uri="{FF2B5EF4-FFF2-40B4-BE49-F238E27FC236}">
                    <a16:creationId xmlns:a16="http://schemas.microsoft.com/office/drawing/2014/main" id="{ABD21556-B7F4-C95F-C653-690C14CFBE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74025" y="4803775"/>
                <a:ext cx="466725" cy="533400"/>
              </a:xfrm>
              <a:custGeom>
                <a:avLst/>
                <a:gdLst>
                  <a:gd name="T0" fmla="*/ 60 w 124"/>
                  <a:gd name="T1" fmla="*/ 95 h 140"/>
                  <a:gd name="T2" fmla="*/ 41 w 124"/>
                  <a:gd name="T3" fmla="*/ 42 h 140"/>
                  <a:gd name="T4" fmla="*/ 84 w 124"/>
                  <a:gd name="T5" fmla="*/ 42 h 140"/>
                  <a:gd name="T6" fmla="*/ 65 w 124"/>
                  <a:gd name="T7" fmla="*/ 95 h 140"/>
                  <a:gd name="T8" fmla="*/ 124 w 124"/>
                  <a:gd name="T9" fmla="*/ 140 h 140"/>
                  <a:gd name="T10" fmla="*/ 62 w 124"/>
                  <a:gd name="T11" fmla="*/ 98 h 140"/>
                  <a:gd name="T12" fmla="*/ 0 w 124"/>
                  <a:gd name="T13" fmla="*/ 140 h 140"/>
                  <a:gd name="T14" fmla="*/ 60 w 124"/>
                  <a:gd name="T15" fmla="*/ 95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4" h="140">
                    <a:moveTo>
                      <a:pt x="60" y="95"/>
                    </a:moveTo>
                    <a:cubicBezTo>
                      <a:pt x="49" y="80"/>
                      <a:pt x="40" y="61"/>
                      <a:pt x="41" y="42"/>
                    </a:cubicBezTo>
                    <a:cubicBezTo>
                      <a:pt x="44" y="0"/>
                      <a:pt x="81" y="0"/>
                      <a:pt x="84" y="42"/>
                    </a:cubicBezTo>
                    <a:cubicBezTo>
                      <a:pt x="85" y="61"/>
                      <a:pt x="76" y="80"/>
                      <a:pt x="65" y="95"/>
                    </a:cubicBezTo>
                    <a:cubicBezTo>
                      <a:pt x="80" y="114"/>
                      <a:pt x="100" y="135"/>
                      <a:pt x="124" y="140"/>
                    </a:cubicBezTo>
                    <a:cubicBezTo>
                      <a:pt x="102" y="139"/>
                      <a:pt x="77" y="117"/>
                      <a:pt x="62" y="98"/>
                    </a:cubicBezTo>
                    <a:cubicBezTo>
                      <a:pt x="48" y="117"/>
                      <a:pt x="23" y="139"/>
                      <a:pt x="0" y="140"/>
                    </a:cubicBezTo>
                    <a:cubicBezTo>
                      <a:pt x="24" y="135"/>
                      <a:pt x="45" y="114"/>
                      <a:pt x="60" y="95"/>
                    </a:cubicBezTo>
                    <a:close/>
                  </a:path>
                </a:pathLst>
              </a:custGeom>
              <a:solidFill>
                <a:schemeClr val="tx1">
                  <a:alpha val="84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ea typeface="Adobe 仿宋 Std R" panose="02020400000000000000" pitchFamily="18" charset="-122"/>
                </a:endParaRPr>
              </a:p>
            </p:txBody>
          </p:sp>
          <p:sp>
            <p:nvSpPr>
              <p:cNvPr id="54" name="Freeform 32">
                <a:extLst>
                  <a:ext uri="{FF2B5EF4-FFF2-40B4-BE49-F238E27FC236}">
                    <a16:creationId xmlns:a16="http://schemas.microsoft.com/office/drawing/2014/main" id="{F260A8F1-0550-2812-9F5C-923E3519AB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02675" y="5368925"/>
                <a:ext cx="765175" cy="22225"/>
              </a:xfrm>
              <a:custGeom>
                <a:avLst/>
                <a:gdLst>
                  <a:gd name="T0" fmla="*/ 101 w 203"/>
                  <a:gd name="T1" fmla="*/ 6 h 6"/>
                  <a:gd name="T2" fmla="*/ 0 w 203"/>
                  <a:gd name="T3" fmla="*/ 3 h 6"/>
                  <a:gd name="T4" fmla="*/ 101 w 203"/>
                  <a:gd name="T5" fmla="*/ 0 h 6"/>
                  <a:gd name="T6" fmla="*/ 203 w 203"/>
                  <a:gd name="T7" fmla="*/ 4 h 6"/>
                  <a:gd name="T8" fmla="*/ 101 w 203"/>
                  <a:gd name="T9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3" h="6">
                    <a:moveTo>
                      <a:pt x="101" y="6"/>
                    </a:moveTo>
                    <a:cubicBezTo>
                      <a:pt x="68" y="6"/>
                      <a:pt x="34" y="6"/>
                      <a:pt x="0" y="3"/>
                    </a:cubicBezTo>
                    <a:cubicBezTo>
                      <a:pt x="35" y="0"/>
                      <a:pt x="68" y="0"/>
                      <a:pt x="101" y="0"/>
                    </a:cubicBezTo>
                    <a:cubicBezTo>
                      <a:pt x="134" y="0"/>
                      <a:pt x="168" y="1"/>
                      <a:pt x="203" y="4"/>
                    </a:cubicBezTo>
                    <a:cubicBezTo>
                      <a:pt x="166" y="6"/>
                      <a:pt x="101" y="6"/>
                      <a:pt x="101" y="6"/>
                    </a:cubicBezTo>
                    <a:close/>
                  </a:path>
                </a:pathLst>
              </a:custGeom>
              <a:solidFill>
                <a:schemeClr val="tx1">
                  <a:alpha val="84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ea typeface="Adobe 仿宋 Std R" panose="02020400000000000000" pitchFamily="18" charset="-122"/>
                </a:endParaRPr>
              </a:p>
            </p:txBody>
          </p:sp>
          <p:sp>
            <p:nvSpPr>
              <p:cNvPr id="55" name="Freeform 33">
                <a:extLst>
                  <a:ext uri="{FF2B5EF4-FFF2-40B4-BE49-F238E27FC236}">
                    <a16:creationId xmlns:a16="http://schemas.microsoft.com/office/drawing/2014/main" id="{65B17CE5-8677-6DFC-0FAF-B01652C284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50100" y="5368925"/>
                <a:ext cx="765175" cy="22225"/>
              </a:xfrm>
              <a:custGeom>
                <a:avLst/>
                <a:gdLst>
                  <a:gd name="T0" fmla="*/ 102 w 203"/>
                  <a:gd name="T1" fmla="*/ 6 h 6"/>
                  <a:gd name="T2" fmla="*/ 203 w 203"/>
                  <a:gd name="T3" fmla="*/ 3 h 6"/>
                  <a:gd name="T4" fmla="*/ 102 w 203"/>
                  <a:gd name="T5" fmla="*/ 0 h 6"/>
                  <a:gd name="T6" fmla="*/ 0 w 203"/>
                  <a:gd name="T7" fmla="*/ 4 h 6"/>
                  <a:gd name="T8" fmla="*/ 102 w 203"/>
                  <a:gd name="T9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3" h="6">
                    <a:moveTo>
                      <a:pt x="102" y="6"/>
                    </a:moveTo>
                    <a:cubicBezTo>
                      <a:pt x="135" y="6"/>
                      <a:pt x="169" y="6"/>
                      <a:pt x="203" y="3"/>
                    </a:cubicBezTo>
                    <a:cubicBezTo>
                      <a:pt x="168" y="0"/>
                      <a:pt x="135" y="0"/>
                      <a:pt x="102" y="0"/>
                    </a:cubicBezTo>
                    <a:cubicBezTo>
                      <a:pt x="68" y="0"/>
                      <a:pt x="35" y="1"/>
                      <a:pt x="0" y="4"/>
                    </a:cubicBezTo>
                    <a:cubicBezTo>
                      <a:pt x="36" y="6"/>
                      <a:pt x="102" y="6"/>
                      <a:pt x="102" y="6"/>
                    </a:cubicBezTo>
                    <a:close/>
                  </a:path>
                </a:pathLst>
              </a:custGeom>
              <a:solidFill>
                <a:schemeClr val="tx1">
                  <a:alpha val="84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ea typeface="Adobe 仿宋 Std R" panose="02020400000000000000" pitchFamily="18" charset="-122"/>
                </a:endParaRPr>
              </a:p>
            </p:txBody>
          </p:sp>
          <p:sp>
            <p:nvSpPr>
              <p:cNvPr id="56" name="Freeform 34">
                <a:extLst>
                  <a:ext uri="{FF2B5EF4-FFF2-40B4-BE49-F238E27FC236}">
                    <a16:creationId xmlns:a16="http://schemas.microsoft.com/office/drawing/2014/main" id="{37DACF74-6404-A60C-CDDA-17097C9EA8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62888" y="5092700"/>
                <a:ext cx="893763" cy="379413"/>
              </a:xfrm>
              <a:custGeom>
                <a:avLst/>
                <a:gdLst>
                  <a:gd name="T0" fmla="*/ 118 w 237"/>
                  <a:gd name="T1" fmla="*/ 61 h 99"/>
                  <a:gd name="T2" fmla="*/ 160 w 237"/>
                  <a:gd name="T3" fmla="*/ 86 h 99"/>
                  <a:gd name="T4" fmla="*/ 226 w 237"/>
                  <a:gd name="T5" fmla="*/ 28 h 99"/>
                  <a:gd name="T6" fmla="*/ 178 w 237"/>
                  <a:gd name="T7" fmla="*/ 10 h 99"/>
                  <a:gd name="T8" fmla="*/ 184 w 237"/>
                  <a:gd name="T9" fmla="*/ 64 h 99"/>
                  <a:gd name="T10" fmla="*/ 213 w 237"/>
                  <a:gd name="T11" fmla="*/ 52 h 99"/>
                  <a:gd name="T12" fmla="*/ 199 w 237"/>
                  <a:gd name="T13" fmla="*/ 29 h 99"/>
                  <a:gd name="T14" fmla="*/ 183 w 237"/>
                  <a:gd name="T15" fmla="*/ 44 h 99"/>
                  <a:gd name="T16" fmla="*/ 193 w 237"/>
                  <a:gd name="T17" fmla="*/ 32 h 99"/>
                  <a:gd name="T18" fmla="*/ 210 w 237"/>
                  <a:gd name="T19" fmla="*/ 51 h 99"/>
                  <a:gd name="T20" fmla="*/ 185 w 237"/>
                  <a:gd name="T21" fmla="*/ 61 h 99"/>
                  <a:gd name="T22" fmla="*/ 180 w 237"/>
                  <a:gd name="T23" fmla="*/ 13 h 99"/>
                  <a:gd name="T24" fmla="*/ 224 w 237"/>
                  <a:gd name="T25" fmla="*/ 33 h 99"/>
                  <a:gd name="T26" fmla="*/ 162 w 237"/>
                  <a:gd name="T27" fmla="*/ 84 h 99"/>
                  <a:gd name="T28" fmla="*/ 119 w 237"/>
                  <a:gd name="T29" fmla="*/ 54 h 99"/>
                  <a:gd name="T30" fmla="*/ 74 w 237"/>
                  <a:gd name="T31" fmla="*/ 84 h 99"/>
                  <a:gd name="T32" fmla="*/ 13 w 237"/>
                  <a:gd name="T33" fmla="*/ 33 h 99"/>
                  <a:gd name="T34" fmla="*/ 57 w 237"/>
                  <a:gd name="T35" fmla="*/ 13 h 99"/>
                  <a:gd name="T36" fmla="*/ 52 w 237"/>
                  <a:gd name="T37" fmla="*/ 61 h 99"/>
                  <a:gd name="T38" fmla="*/ 27 w 237"/>
                  <a:gd name="T39" fmla="*/ 51 h 99"/>
                  <a:gd name="T40" fmla="*/ 44 w 237"/>
                  <a:gd name="T41" fmla="*/ 32 h 99"/>
                  <a:gd name="T42" fmla="*/ 54 w 237"/>
                  <a:gd name="T43" fmla="*/ 44 h 99"/>
                  <a:gd name="T44" fmla="*/ 37 w 237"/>
                  <a:gd name="T45" fmla="*/ 29 h 99"/>
                  <a:gd name="T46" fmla="*/ 24 w 237"/>
                  <a:gd name="T47" fmla="*/ 52 h 99"/>
                  <a:gd name="T48" fmla="*/ 53 w 237"/>
                  <a:gd name="T49" fmla="*/ 64 h 99"/>
                  <a:gd name="T50" fmla="*/ 59 w 237"/>
                  <a:gd name="T51" fmla="*/ 10 h 99"/>
                  <a:gd name="T52" fmla="*/ 11 w 237"/>
                  <a:gd name="T53" fmla="*/ 28 h 99"/>
                  <a:gd name="T54" fmla="*/ 76 w 237"/>
                  <a:gd name="T55" fmla="*/ 86 h 99"/>
                  <a:gd name="T56" fmla="*/ 118 w 237"/>
                  <a:gd name="T57" fmla="*/ 61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37" h="99">
                    <a:moveTo>
                      <a:pt x="118" y="61"/>
                    </a:moveTo>
                    <a:cubicBezTo>
                      <a:pt x="129" y="73"/>
                      <a:pt x="144" y="82"/>
                      <a:pt x="160" y="86"/>
                    </a:cubicBezTo>
                    <a:cubicBezTo>
                      <a:pt x="216" y="99"/>
                      <a:pt x="237" y="56"/>
                      <a:pt x="226" y="28"/>
                    </a:cubicBezTo>
                    <a:cubicBezTo>
                      <a:pt x="219" y="8"/>
                      <a:pt x="196" y="0"/>
                      <a:pt x="178" y="10"/>
                    </a:cubicBezTo>
                    <a:cubicBezTo>
                      <a:pt x="157" y="22"/>
                      <a:pt x="160" y="56"/>
                      <a:pt x="184" y="64"/>
                    </a:cubicBezTo>
                    <a:cubicBezTo>
                      <a:pt x="194" y="68"/>
                      <a:pt x="208" y="65"/>
                      <a:pt x="213" y="52"/>
                    </a:cubicBezTo>
                    <a:cubicBezTo>
                      <a:pt x="216" y="42"/>
                      <a:pt x="209" y="31"/>
                      <a:pt x="199" y="29"/>
                    </a:cubicBezTo>
                    <a:cubicBezTo>
                      <a:pt x="190" y="27"/>
                      <a:pt x="181" y="34"/>
                      <a:pt x="183" y="44"/>
                    </a:cubicBezTo>
                    <a:cubicBezTo>
                      <a:pt x="183" y="41"/>
                      <a:pt x="185" y="33"/>
                      <a:pt x="193" y="32"/>
                    </a:cubicBezTo>
                    <a:cubicBezTo>
                      <a:pt x="204" y="30"/>
                      <a:pt x="213" y="42"/>
                      <a:pt x="210" y="51"/>
                    </a:cubicBezTo>
                    <a:cubicBezTo>
                      <a:pt x="207" y="63"/>
                      <a:pt x="194" y="64"/>
                      <a:pt x="185" y="61"/>
                    </a:cubicBezTo>
                    <a:cubicBezTo>
                      <a:pt x="164" y="53"/>
                      <a:pt x="161" y="24"/>
                      <a:pt x="180" y="13"/>
                    </a:cubicBezTo>
                    <a:cubicBezTo>
                      <a:pt x="197" y="3"/>
                      <a:pt x="219" y="13"/>
                      <a:pt x="224" y="33"/>
                    </a:cubicBezTo>
                    <a:cubicBezTo>
                      <a:pt x="231" y="59"/>
                      <a:pt x="212" y="96"/>
                      <a:pt x="162" y="84"/>
                    </a:cubicBezTo>
                    <a:cubicBezTo>
                      <a:pt x="146" y="80"/>
                      <a:pt x="127" y="69"/>
                      <a:pt x="119" y="54"/>
                    </a:cubicBezTo>
                    <a:cubicBezTo>
                      <a:pt x="109" y="69"/>
                      <a:pt x="92" y="80"/>
                      <a:pt x="74" y="84"/>
                    </a:cubicBezTo>
                    <a:cubicBezTo>
                      <a:pt x="25" y="96"/>
                      <a:pt x="6" y="59"/>
                      <a:pt x="13" y="33"/>
                    </a:cubicBezTo>
                    <a:cubicBezTo>
                      <a:pt x="18" y="13"/>
                      <a:pt x="40" y="3"/>
                      <a:pt x="57" y="13"/>
                    </a:cubicBezTo>
                    <a:cubicBezTo>
                      <a:pt x="75" y="24"/>
                      <a:pt x="73" y="53"/>
                      <a:pt x="52" y="61"/>
                    </a:cubicBezTo>
                    <a:cubicBezTo>
                      <a:pt x="43" y="64"/>
                      <a:pt x="30" y="63"/>
                      <a:pt x="27" y="51"/>
                    </a:cubicBezTo>
                    <a:cubicBezTo>
                      <a:pt x="24" y="42"/>
                      <a:pt x="33" y="30"/>
                      <a:pt x="44" y="32"/>
                    </a:cubicBezTo>
                    <a:cubicBezTo>
                      <a:pt x="52" y="33"/>
                      <a:pt x="54" y="41"/>
                      <a:pt x="54" y="44"/>
                    </a:cubicBezTo>
                    <a:cubicBezTo>
                      <a:pt x="56" y="34"/>
                      <a:pt x="47" y="27"/>
                      <a:pt x="37" y="29"/>
                    </a:cubicBezTo>
                    <a:cubicBezTo>
                      <a:pt x="28" y="31"/>
                      <a:pt x="21" y="42"/>
                      <a:pt x="24" y="52"/>
                    </a:cubicBezTo>
                    <a:cubicBezTo>
                      <a:pt x="29" y="65"/>
                      <a:pt x="43" y="68"/>
                      <a:pt x="53" y="64"/>
                    </a:cubicBezTo>
                    <a:cubicBezTo>
                      <a:pt x="77" y="56"/>
                      <a:pt x="80" y="22"/>
                      <a:pt x="59" y="10"/>
                    </a:cubicBezTo>
                    <a:cubicBezTo>
                      <a:pt x="41" y="0"/>
                      <a:pt x="18" y="8"/>
                      <a:pt x="11" y="28"/>
                    </a:cubicBezTo>
                    <a:cubicBezTo>
                      <a:pt x="0" y="56"/>
                      <a:pt x="21" y="99"/>
                      <a:pt x="76" y="86"/>
                    </a:cubicBezTo>
                    <a:cubicBezTo>
                      <a:pt x="92" y="82"/>
                      <a:pt x="108" y="73"/>
                      <a:pt x="118" y="61"/>
                    </a:cubicBezTo>
                    <a:close/>
                  </a:path>
                </a:pathLst>
              </a:custGeom>
              <a:solidFill>
                <a:schemeClr val="tx1">
                  <a:alpha val="84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ea typeface="Adobe 仿宋 Std R" panose="02020400000000000000" pitchFamily="18" charset="-122"/>
                </a:endParaRPr>
              </a:p>
            </p:txBody>
          </p:sp>
        </p:grpSp>
        <p:sp>
          <p:nvSpPr>
            <p:cNvPr id="42" name="文本框 48">
              <a:extLst>
                <a:ext uri="{FF2B5EF4-FFF2-40B4-BE49-F238E27FC236}">
                  <a16:creationId xmlns:a16="http://schemas.microsoft.com/office/drawing/2014/main" id="{6B31F661-5649-A8E5-FC5B-D14C90F2F14B}"/>
                </a:ext>
              </a:extLst>
            </p:cNvPr>
            <p:cNvSpPr txBox="1"/>
            <p:nvPr/>
          </p:nvSpPr>
          <p:spPr>
            <a:xfrm>
              <a:off x="4657049" y="5776095"/>
              <a:ext cx="291158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zh-TW" sz="1600" b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第</a:t>
              </a:r>
              <a:r>
                <a:rPr lang="en-US" altLang="zh-TW" sz="1600" b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</a:rPr>
                <a:t>114407</a:t>
              </a:r>
              <a:r>
                <a:rPr lang="zh-TW" altLang="zh-TW" sz="1600" b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組</a:t>
              </a:r>
              <a:endParaRPr lang="zh-CN" altLang="en-US" sz="1400" b="1" dirty="0">
                <a:latin typeface="Adobe 仿宋 Std R" panose="02020400000000000000" pitchFamily="18" charset="-122"/>
                <a:ea typeface="Adobe 仿宋 Std R" panose="02020400000000000000" pitchFamily="18" charset="-122"/>
                <a:sym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798013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ACF6D6-BD95-C035-26B3-C86C55A161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DDCA057A-5C9E-8DF4-D303-BAA06F98E157}"/>
              </a:ext>
            </a:extLst>
          </p:cNvPr>
          <p:cNvSpPr/>
          <p:nvPr/>
        </p:nvSpPr>
        <p:spPr>
          <a:xfrm>
            <a:off x="98156" y="96112"/>
            <a:ext cx="11995688" cy="6661149"/>
          </a:xfrm>
          <a:prstGeom prst="rect">
            <a:avLst/>
          </a:prstGeom>
          <a:noFill/>
          <a:ln w="63500" cmpd="thickThin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Adobe 仿宋 Std R" panose="02020400000000000000" pitchFamily="18" charset="-122"/>
            </a:endParaRPr>
          </a:p>
        </p:txBody>
      </p:sp>
      <p:sp>
        <p:nvSpPr>
          <p:cNvPr id="7" name="í$ľïde">
            <a:extLst>
              <a:ext uri="{FF2B5EF4-FFF2-40B4-BE49-F238E27FC236}">
                <a16:creationId xmlns:a16="http://schemas.microsoft.com/office/drawing/2014/main" id="{7FD7DED2-23CB-377F-1AB7-406B0FEA7A96}"/>
              </a:ext>
            </a:extLst>
          </p:cNvPr>
          <p:cNvSpPr/>
          <p:nvPr/>
        </p:nvSpPr>
        <p:spPr>
          <a:xfrm>
            <a:off x="673099" y="1314306"/>
            <a:ext cx="10943168" cy="50165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" sx="101000" sy="101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/>
            <a:endParaRPr lang="zh-CN" altLang="en-US" dirty="0">
              <a:latin typeface="三极准柔宋" panose="00000500000000000000" pitchFamily="2" charset="-122"/>
              <a:ea typeface="三极准柔宋" panose="00000500000000000000" pitchFamily="2" charset="-122"/>
            </a:endParaRPr>
          </a:p>
        </p:txBody>
      </p:sp>
      <p:grpSp>
        <p:nvGrpSpPr>
          <p:cNvPr id="21" name="组合 23">
            <a:extLst>
              <a:ext uri="{FF2B5EF4-FFF2-40B4-BE49-F238E27FC236}">
                <a16:creationId xmlns:a16="http://schemas.microsoft.com/office/drawing/2014/main" id="{6B1347C7-00FC-FD0B-8DAE-D00322A7BD68}"/>
              </a:ext>
            </a:extLst>
          </p:cNvPr>
          <p:cNvGrpSpPr/>
          <p:nvPr/>
        </p:nvGrpSpPr>
        <p:grpSpPr>
          <a:xfrm>
            <a:off x="5087687" y="209245"/>
            <a:ext cx="2016626" cy="278698"/>
            <a:chOff x="7150100" y="4803775"/>
            <a:chExt cx="2317750" cy="668338"/>
          </a:xfrm>
        </p:grpSpPr>
        <p:sp>
          <p:nvSpPr>
            <p:cNvPr id="22" name="Freeform 31">
              <a:extLst>
                <a:ext uri="{FF2B5EF4-FFF2-40B4-BE49-F238E27FC236}">
                  <a16:creationId xmlns:a16="http://schemas.microsoft.com/office/drawing/2014/main" id="{7692D3E5-81A9-EB9B-8EAC-D3FA8CE9CD62}"/>
                </a:ext>
              </a:extLst>
            </p:cNvPr>
            <p:cNvSpPr>
              <a:spLocks/>
            </p:cNvSpPr>
            <p:nvPr/>
          </p:nvSpPr>
          <p:spPr bwMode="auto">
            <a:xfrm>
              <a:off x="8074025" y="4803775"/>
              <a:ext cx="466725" cy="533400"/>
            </a:xfrm>
            <a:custGeom>
              <a:avLst/>
              <a:gdLst>
                <a:gd name="T0" fmla="*/ 60 w 124"/>
                <a:gd name="T1" fmla="*/ 95 h 140"/>
                <a:gd name="T2" fmla="*/ 41 w 124"/>
                <a:gd name="T3" fmla="*/ 42 h 140"/>
                <a:gd name="T4" fmla="*/ 84 w 124"/>
                <a:gd name="T5" fmla="*/ 42 h 140"/>
                <a:gd name="T6" fmla="*/ 65 w 124"/>
                <a:gd name="T7" fmla="*/ 95 h 140"/>
                <a:gd name="T8" fmla="*/ 124 w 124"/>
                <a:gd name="T9" fmla="*/ 140 h 140"/>
                <a:gd name="T10" fmla="*/ 62 w 124"/>
                <a:gd name="T11" fmla="*/ 98 h 140"/>
                <a:gd name="T12" fmla="*/ 0 w 124"/>
                <a:gd name="T13" fmla="*/ 140 h 140"/>
                <a:gd name="T14" fmla="*/ 60 w 124"/>
                <a:gd name="T15" fmla="*/ 95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40">
                  <a:moveTo>
                    <a:pt x="60" y="95"/>
                  </a:moveTo>
                  <a:cubicBezTo>
                    <a:pt x="49" y="80"/>
                    <a:pt x="40" y="61"/>
                    <a:pt x="41" y="42"/>
                  </a:cubicBezTo>
                  <a:cubicBezTo>
                    <a:pt x="44" y="0"/>
                    <a:pt x="81" y="0"/>
                    <a:pt x="84" y="42"/>
                  </a:cubicBezTo>
                  <a:cubicBezTo>
                    <a:pt x="85" y="61"/>
                    <a:pt x="76" y="80"/>
                    <a:pt x="65" y="95"/>
                  </a:cubicBezTo>
                  <a:cubicBezTo>
                    <a:pt x="80" y="114"/>
                    <a:pt x="100" y="135"/>
                    <a:pt x="124" y="140"/>
                  </a:cubicBezTo>
                  <a:cubicBezTo>
                    <a:pt x="102" y="139"/>
                    <a:pt x="77" y="117"/>
                    <a:pt x="62" y="98"/>
                  </a:cubicBezTo>
                  <a:cubicBezTo>
                    <a:pt x="48" y="117"/>
                    <a:pt x="23" y="139"/>
                    <a:pt x="0" y="140"/>
                  </a:cubicBezTo>
                  <a:cubicBezTo>
                    <a:pt x="24" y="135"/>
                    <a:pt x="45" y="114"/>
                    <a:pt x="60" y="95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Adobe 仿宋 Std R" panose="02020400000000000000" pitchFamily="18" charset="-122"/>
              </a:endParaRPr>
            </a:p>
          </p:txBody>
        </p:sp>
        <p:sp>
          <p:nvSpPr>
            <p:cNvPr id="23" name="Freeform 32">
              <a:extLst>
                <a:ext uri="{FF2B5EF4-FFF2-40B4-BE49-F238E27FC236}">
                  <a16:creationId xmlns:a16="http://schemas.microsoft.com/office/drawing/2014/main" id="{280E651E-940E-641B-4CDE-89B04A86549D}"/>
                </a:ext>
              </a:extLst>
            </p:cNvPr>
            <p:cNvSpPr>
              <a:spLocks/>
            </p:cNvSpPr>
            <p:nvPr/>
          </p:nvSpPr>
          <p:spPr bwMode="auto">
            <a:xfrm>
              <a:off x="8702675" y="5368925"/>
              <a:ext cx="765175" cy="22225"/>
            </a:xfrm>
            <a:custGeom>
              <a:avLst/>
              <a:gdLst>
                <a:gd name="T0" fmla="*/ 101 w 203"/>
                <a:gd name="T1" fmla="*/ 6 h 6"/>
                <a:gd name="T2" fmla="*/ 0 w 203"/>
                <a:gd name="T3" fmla="*/ 3 h 6"/>
                <a:gd name="T4" fmla="*/ 101 w 203"/>
                <a:gd name="T5" fmla="*/ 0 h 6"/>
                <a:gd name="T6" fmla="*/ 203 w 203"/>
                <a:gd name="T7" fmla="*/ 4 h 6"/>
                <a:gd name="T8" fmla="*/ 101 w 203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">
                  <a:moveTo>
                    <a:pt x="101" y="6"/>
                  </a:moveTo>
                  <a:cubicBezTo>
                    <a:pt x="68" y="6"/>
                    <a:pt x="34" y="6"/>
                    <a:pt x="0" y="3"/>
                  </a:cubicBezTo>
                  <a:cubicBezTo>
                    <a:pt x="35" y="0"/>
                    <a:pt x="68" y="0"/>
                    <a:pt x="101" y="0"/>
                  </a:cubicBezTo>
                  <a:cubicBezTo>
                    <a:pt x="134" y="0"/>
                    <a:pt x="168" y="1"/>
                    <a:pt x="203" y="4"/>
                  </a:cubicBezTo>
                  <a:cubicBezTo>
                    <a:pt x="166" y="6"/>
                    <a:pt x="101" y="6"/>
                    <a:pt x="101" y="6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Adobe 仿宋 Std R" panose="02020400000000000000" pitchFamily="18" charset="-122"/>
              </a:endParaRPr>
            </a:p>
          </p:txBody>
        </p:sp>
        <p:sp>
          <p:nvSpPr>
            <p:cNvPr id="24" name="Freeform 33">
              <a:extLst>
                <a:ext uri="{FF2B5EF4-FFF2-40B4-BE49-F238E27FC236}">
                  <a16:creationId xmlns:a16="http://schemas.microsoft.com/office/drawing/2014/main" id="{B8376898-61C6-DD62-850B-59FEAC796181}"/>
                </a:ext>
              </a:extLst>
            </p:cNvPr>
            <p:cNvSpPr>
              <a:spLocks/>
            </p:cNvSpPr>
            <p:nvPr/>
          </p:nvSpPr>
          <p:spPr bwMode="auto">
            <a:xfrm>
              <a:off x="7150100" y="5368925"/>
              <a:ext cx="765175" cy="22225"/>
            </a:xfrm>
            <a:custGeom>
              <a:avLst/>
              <a:gdLst>
                <a:gd name="T0" fmla="*/ 102 w 203"/>
                <a:gd name="T1" fmla="*/ 6 h 6"/>
                <a:gd name="T2" fmla="*/ 203 w 203"/>
                <a:gd name="T3" fmla="*/ 3 h 6"/>
                <a:gd name="T4" fmla="*/ 102 w 203"/>
                <a:gd name="T5" fmla="*/ 0 h 6"/>
                <a:gd name="T6" fmla="*/ 0 w 203"/>
                <a:gd name="T7" fmla="*/ 4 h 6"/>
                <a:gd name="T8" fmla="*/ 102 w 203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">
                  <a:moveTo>
                    <a:pt x="102" y="6"/>
                  </a:moveTo>
                  <a:cubicBezTo>
                    <a:pt x="135" y="6"/>
                    <a:pt x="169" y="6"/>
                    <a:pt x="203" y="3"/>
                  </a:cubicBezTo>
                  <a:cubicBezTo>
                    <a:pt x="168" y="0"/>
                    <a:pt x="135" y="0"/>
                    <a:pt x="102" y="0"/>
                  </a:cubicBezTo>
                  <a:cubicBezTo>
                    <a:pt x="68" y="0"/>
                    <a:pt x="35" y="1"/>
                    <a:pt x="0" y="4"/>
                  </a:cubicBezTo>
                  <a:cubicBezTo>
                    <a:pt x="36" y="6"/>
                    <a:pt x="102" y="6"/>
                    <a:pt x="102" y="6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Adobe 仿宋 Std R" panose="02020400000000000000" pitchFamily="18" charset="-122"/>
              </a:endParaRPr>
            </a:p>
          </p:txBody>
        </p:sp>
        <p:sp>
          <p:nvSpPr>
            <p:cNvPr id="25" name="Freeform 34">
              <a:extLst>
                <a:ext uri="{FF2B5EF4-FFF2-40B4-BE49-F238E27FC236}">
                  <a16:creationId xmlns:a16="http://schemas.microsoft.com/office/drawing/2014/main" id="{E2ED4961-1323-E323-38B7-013A9A7808F6}"/>
                </a:ext>
              </a:extLst>
            </p:cNvPr>
            <p:cNvSpPr>
              <a:spLocks/>
            </p:cNvSpPr>
            <p:nvPr/>
          </p:nvSpPr>
          <p:spPr bwMode="auto">
            <a:xfrm>
              <a:off x="7862888" y="5092700"/>
              <a:ext cx="893763" cy="379413"/>
            </a:xfrm>
            <a:custGeom>
              <a:avLst/>
              <a:gdLst>
                <a:gd name="T0" fmla="*/ 118 w 237"/>
                <a:gd name="T1" fmla="*/ 61 h 99"/>
                <a:gd name="T2" fmla="*/ 160 w 237"/>
                <a:gd name="T3" fmla="*/ 86 h 99"/>
                <a:gd name="T4" fmla="*/ 226 w 237"/>
                <a:gd name="T5" fmla="*/ 28 h 99"/>
                <a:gd name="T6" fmla="*/ 178 w 237"/>
                <a:gd name="T7" fmla="*/ 10 h 99"/>
                <a:gd name="T8" fmla="*/ 184 w 237"/>
                <a:gd name="T9" fmla="*/ 64 h 99"/>
                <a:gd name="T10" fmla="*/ 213 w 237"/>
                <a:gd name="T11" fmla="*/ 52 h 99"/>
                <a:gd name="T12" fmla="*/ 199 w 237"/>
                <a:gd name="T13" fmla="*/ 29 h 99"/>
                <a:gd name="T14" fmla="*/ 183 w 237"/>
                <a:gd name="T15" fmla="*/ 44 h 99"/>
                <a:gd name="T16" fmla="*/ 193 w 237"/>
                <a:gd name="T17" fmla="*/ 32 h 99"/>
                <a:gd name="T18" fmla="*/ 210 w 237"/>
                <a:gd name="T19" fmla="*/ 51 h 99"/>
                <a:gd name="T20" fmla="*/ 185 w 237"/>
                <a:gd name="T21" fmla="*/ 61 h 99"/>
                <a:gd name="T22" fmla="*/ 180 w 237"/>
                <a:gd name="T23" fmla="*/ 13 h 99"/>
                <a:gd name="T24" fmla="*/ 224 w 237"/>
                <a:gd name="T25" fmla="*/ 33 h 99"/>
                <a:gd name="T26" fmla="*/ 162 w 237"/>
                <a:gd name="T27" fmla="*/ 84 h 99"/>
                <a:gd name="T28" fmla="*/ 119 w 237"/>
                <a:gd name="T29" fmla="*/ 54 h 99"/>
                <a:gd name="T30" fmla="*/ 74 w 237"/>
                <a:gd name="T31" fmla="*/ 84 h 99"/>
                <a:gd name="T32" fmla="*/ 13 w 237"/>
                <a:gd name="T33" fmla="*/ 33 h 99"/>
                <a:gd name="T34" fmla="*/ 57 w 237"/>
                <a:gd name="T35" fmla="*/ 13 h 99"/>
                <a:gd name="T36" fmla="*/ 52 w 237"/>
                <a:gd name="T37" fmla="*/ 61 h 99"/>
                <a:gd name="T38" fmla="*/ 27 w 237"/>
                <a:gd name="T39" fmla="*/ 51 h 99"/>
                <a:gd name="T40" fmla="*/ 44 w 237"/>
                <a:gd name="T41" fmla="*/ 32 h 99"/>
                <a:gd name="T42" fmla="*/ 54 w 237"/>
                <a:gd name="T43" fmla="*/ 44 h 99"/>
                <a:gd name="T44" fmla="*/ 37 w 237"/>
                <a:gd name="T45" fmla="*/ 29 h 99"/>
                <a:gd name="T46" fmla="*/ 24 w 237"/>
                <a:gd name="T47" fmla="*/ 52 h 99"/>
                <a:gd name="T48" fmla="*/ 53 w 237"/>
                <a:gd name="T49" fmla="*/ 64 h 99"/>
                <a:gd name="T50" fmla="*/ 59 w 237"/>
                <a:gd name="T51" fmla="*/ 10 h 99"/>
                <a:gd name="T52" fmla="*/ 11 w 237"/>
                <a:gd name="T53" fmla="*/ 28 h 99"/>
                <a:gd name="T54" fmla="*/ 76 w 237"/>
                <a:gd name="T55" fmla="*/ 86 h 99"/>
                <a:gd name="T56" fmla="*/ 118 w 237"/>
                <a:gd name="T57" fmla="*/ 61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37" h="99">
                  <a:moveTo>
                    <a:pt x="118" y="61"/>
                  </a:moveTo>
                  <a:cubicBezTo>
                    <a:pt x="129" y="73"/>
                    <a:pt x="144" y="82"/>
                    <a:pt x="160" y="86"/>
                  </a:cubicBezTo>
                  <a:cubicBezTo>
                    <a:pt x="216" y="99"/>
                    <a:pt x="237" y="56"/>
                    <a:pt x="226" y="28"/>
                  </a:cubicBezTo>
                  <a:cubicBezTo>
                    <a:pt x="219" y="8"/>
                    <a:pt x="196" y="0"/>
                    <a:pt x="178" y="10"/>
                  </a:cubicBezTo>
                  <a:cubicBezTo>
                    <a:pt x="157" y="22"/>
                    <a:pt x="160" y="56"/>
                    <a:pt x="184" y="64"/>
                  </a:cubicBezTo>
                  <a:cubicBezTo>
                    <a:pt x="194" y="68"/>
                    <a:pt x="208" y="65"/>
                    <a:pt x="213" y="52"/>
                  </a:cubicBezTo>
                  <a:cubicBezTo>
                    <a:pt x="216" y="42"/>
                    <a:pt x="209" y="31"/>
                    <a:pt x="199" y="29"/>
                  </a:cubicBezTo>
                  <a:cubicBezTo>
                    <a:pt x="190" y="27"/>
                    <a:pt x="181" y="34"/>
                    <a:pt x="183" y="44"/>
                  </a:cubicBezTo>
                  <a:cubicBezTo>
                    <a:pt x="183" y="41"/>
                    <a:pt x="185" y="33"/>
                    <a:pt x="193" y="32"/>
                  </a:cubicBezTo>
                  <a:cubicBezTo>
                    <a:pt x="204" y="30"/>
                    <a:pt x="213" y="42"/>
                    <a:pt x="210" y="51"/>
                  </a:cubicBezTo>
                  <a:cubicBezTo>
                    <a:pt x="207" y="63"/>
                    <a:pt x="194" y="64"/>
                    <a:pt x="185" y="61"/>
                  </a:cubicBezTo>
                  <a:cubicBezTo>
                    <a:pt x="164" y="53"/>
                    <a:pt x="161" y="24"/>
                    <a:pt x="180" y="13"/>
                  </a:cubicBezTo>
                  <a:cubicBezTo>
                    <a:pt x="197" y="3"/>
                    <a:pt x="219" y="13"/>
                    <a:pt x="224" y="33"/>
                  </a:cubicBezTo>
                  <a:cubicBezTo>
                    <a:pt x="231" y="59"/>
                    <a:pt x="212" y="96"/>
                    <a:pt x="162" y="84"/>
                  </a:cubicBezTo>
                  <a:cubicBezTo>
                    <a:pt x="146" y="80"/>
                    <a:pt x="127" y="69"/>
                    <a:pt x="119" y="54"/>
                  </a:cubicBezTo>
                  <a:cubicBezTo>
                    <a:pt x="109" y="69"/>
                    <a:pt x="92" y="80"/>
                    <a:pt x="74" y="84"/>
                  </a:cubicBezTo>
                  <a:cubicBezTo>
                    <a:pt x="25" y="96"/>
                    <a:pt x="6" y="59"/>
                    <a:pt x="13" y="33"/>
                  </a:cubicBezTo>
                  <a:cubicBezTo>
                    <a:pt x="18" y="13"/>
                    <a:pt x="40" y="3"/>
                    <a:pt x="57" y="13"/>
                  </a:cubicBezTo>
                  <a:cubicBezTo>
                    <a:pt x="75" y="24"/>
                    <a:pt x="73" y="53"/>
                    <a:pt x="52" y="61"/>
                  </a:cubicBezTo>
                  <a:cubicBezTo>
                    <a:pt x="43" y="64"/>
                    <a:pt x="30" y="63"/>
                    <a:pt x="27" y="51"/>
                  </a:cubicBezTo>
                  <a:cubicBezTo>
                    <a:pt x="24" y="42"/>
                    <a:pt x="33" y="30"/>
                    <a:pt x="44" y="32"/>
                  </a:cubicBezTo>
                  <a:cubicBezTo>
                    <a:pt x="52" y="33"/>
                    <a:pt x="54" y="41"/>
                    <a:pt x="54" y="44"/>
                  </a:cubicBezTo>
                  <a:cubicBezTo>
                    <a:pt x="56" y="34"/>
                    <a:pt x="47" y="27"/>
                    <a:pt x="37" y="29"/>
                  </a:cubicBezTo>
                  <a:cubicBezTo>
                    <a:pt x="28" y="31"/>
                    <a:pt x="21" y="42"/>
                    <a:pt x="24" y="52"/>
                  </a:cubicBezTo>
                  <a:cubicBezTo>
                    <a:pt x="29" y="65"/>
                    <a:pt x="43" y="68"/>
                    <a:pt x="53" y="64"/>
                  </a:cubicBezTo>
                  <a:cubicBezTo>
                    <a:pt x="77" y="56"/>
                    <a:pt x="80" y="22"/>
                    <a:pt x="59" y="10"/>
                  </a:cubicBezTo>
                  <a:cubicBezTo>
                    <a:pt x="41" y="0"/>
                    <a:pt x="18" y="8"/>
                    <a:pt x="11" y="28"/>
                  </a:cubicBezTo>
                  <a:cubicBezTo>
                    <a:pt x="0" y="56"/>
                    <a:pt x="21" y="99"/>
                    <a:pt x="76" y="86"/>
                  </a:cubicBezTo>
                  <a:cubicBezTo>
                    <a:pt x="92" y="82"/>
                    <a:pt x="108" y="73"/>
                    <a:pt x="118" y="61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Adobe 仿宋 Std R" panose="02020400000000000000" pitchFamily="18" charset="-122"/>
              </a:endParaRPr>
            </a:p>
          </p:txBody>
        </p:sp>
      </p:grpSp>
      <p:sp>
        <p:nvSpPr>
          <p:cNvPr id="27" name="文本框 28">
            <a:extLst>
              <a:ext uri="{FF2B5EF4-FFF2-40B4-BE49-F238E27FC236}">
                <a16:creationId xmlns:a16="http://schemas.microsoft.com/office/drawing/2014/main" id="{F94140E1-B148-8CC9-DDA3-B90C3E860CD9}"/>
              </a:ext>
            </a:extLst>
          </p:cNvPr>
          <p:cNvSpPr txBox="1"/>
          <p:nvPr/>
        </p:nvSpPr>
        <p:spPr>
          <a:xfrm>
            <a:off x="5087687" y="562506"/>
            <a:ext cx="20166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spcBef>
                <a:spcPct val="0"/>
              </a:spcBef>
              <a:defRPr sz="3200">
                <a:solidFill>
                  <a:srgbClr val="262626"/>
                </a:solidFill>
                <a:effectLst/>
                <a:latin typeface="Yu Gothic UI Semibold" panose="020B0700000000000000" pitchFamily="34" charset="-128"/>
                <a:ea typeface="Yu Gothic UI Semibold" panose="020B0700000000000000" pitchFamily="34" charset="-128"/>
              </a:defRPr>
            </a:lvl1pPr>
          </a:lstStyle>
          <a:p>
            <a:pPr lvl="1"/>
            <a:r>
              <a:rPr lang="zh-TW" altLang="en-US" sz="3200" dirty="0">
                <a:solidFill>
                  <a:srgbClr val="262626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結論</a:t>
            </a:r>
            <a:endParaRPr lang="zh-TW" altLang="zh-TW" sz="3200" dirty="0">
              <a:solidFill>
                <a:srgbClr val="262626"/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ADFBBA8D-3185-212A-B766-4F5198B7AC63}"/>
              </a:ext>
            </a:extLst>
          </p:cNvPr>
          <p:cNvSpPr/>
          <p:nvPr/>
        </p:nvSpPr>
        <p:spPr>
          <a:xfrm>
            <a:off x="923273" y="1815284"/>
            <a:ext cx="7324947" cy="34044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ts val="2600"/>
              </a:lnSpc>
              <a:buFont typeface="Arial" panose="020B0604020202020204" pitchFamily="34" charset="0"/>
              <a:buChar char="•"/>
            </a:pPr>
            <a:endParaRPr lang="en-US" altLang="zh-TW" sz="2400" b="1" dirty="0">
              <a:solidFill>
                <a:srgbClr val="555555"/>
              </a:solidFill>
              <a:latin typeface="Noto Sans TC" panose="020B0800000000000000" pitchFamily="34" charset="-120"/>
              <a:ea typeface="Noto Sans TC" panose="020B0800000000000000" pitchFamily="34" charset="-120"/>
            </a:endParaRPr>
          </a:p>
          <a:p>
            <a:pPr marL="342900" indent="-342900">
              <a:lnSpc>
                <a:spcPts val="2600"/>
              </a:lnSpc>
              <a:buFont typeface="+mj-lt"/>
              <a:buAutoNum type="arabicPeriod"/>
            </a:pPr>
            <a:r>
              <a:rPr lang="zh-TW" altLang="en-US" sz="2000" dirty="0">
                <a:solidFill>
                  <a:srgbClr val="555555"/>
                </a:solidFill>
                <a:latin typeface="Noto Sans TC" panose="020B0800000000000000" pitchFamily="34" charset="-120"/>
                <a:ea typeface="Noto Sans TC" panose="020B0800000000000000" pitchFamily="34" charset="-120"/>
              </a:rPr>
              <a:t> 地圖互動式介面，可快速查詢各站周邊餐廳與深夜營業資訊</a:t>
            </a:r>
          </a:p>
          <a:p>
            <a:pPr marL="342900" indent="-342900">
              <a:lnSpc>
                <a:spcPts val="2600"/>
              </a:lnSpc>
              <a:buFont typeface="+mj-lt"/>
              <a:buAutoNum type="arabicPeriod"/>
            </a:pPr>
            <a:endParaRPr lang="zh-TW" altLang="en-US" sz="2000" dirty="0">
              <a:solidFill>
                <a:srgbClr val="555555"/>
              </a:solidFill>
              <a:latin typeface="Noto Sans TC" panose="020B0800000000000000" pitchFamily="34" charset="-120"/>
              <a:ea typeface="Noto Sans TC" panose="020B0800000000000000" pitchFamily="34" charset="-120"/>
            </a:endParaRPr>
          </a:p>
          <a:p>
            <a:pPr marL="342900" indent="-342900">
              <a:lnSpc>
                <a:spcPts val="2600"/>
              </a:lnSpc>
              <a:buFont typeface="+mj-lt"/>
              <a:buAutoNum type="arabicPeriod"/>
            </a:pPr>
            <a:r>
              <a:rPr lang="zh-TW" altLang="en-US" sz="2000" dirty="0">
                <a:solidFill>
                  <a:srgbClr val="555555"/>
                </a:solidFill>
                <a:latin typeface="Noto Sans TC" panose="020B0800000000000000" pitchFamily="34" charset="-120"/>
                <a:ea typeface="Noto Sans TC" panose="020B0800000000000000" pitchFamily="34" charset="-120"/>
              </a:rPr>
              <a:t> 夜貓子專區整合末五班車時刻，協助規劃夜間行程</a:t>
            </a:r>
          </a:p>
          <a:p>
            <a:pPr marL="342900" indent="-342900">
              <a:lnSpc>
                <a:spcPts val="2600"/>
              </a:lnSpc>
              <a:buFont typeface="+mj-lt"/>
              <a:buAutoNum type="arabicPeriod"/>
            </a:pPr>
            <a:endParaRPr lang="zh-TW" altLang="en-US" sz="2000" dirty="0">
              <a:solidFill>
                <a:srgbClr val="555555"/>
              </a:solidFill>
              <a:latin typeface="Noto Sans TC" panose="020B0800000000000000" pitchFamily="34" charset="-120"/>
              <a:ea typeface="Noto Sans TC" panose="020B0800000000000000" pitchFamily="34" charset="-120"/>
            </a:endParaRPr>
          </a:p>
          <a:p>
            <a:pPr marL="342900" indent="-342900">
              <a:lnSpc>
                <a:spcPts val="2600"/>
              </a:lnSpc>
              <a:buFont typeface="+mj-lt"/>
              <a:buAutoNum type="arabicPeriod"/>
            </a:pPr>
            <a:r>
              <a:rPr lang="zh-TW" altLang="en-US" sz="2000" dirty="0">
                <a:solidFill>
                  <a:srgbClr val="555555"/>
                </a:solidFill>
                <a:latin typeface="Noto Sans TC" panose="020B0800000000000000" pitchFamily="34" charset="-120"/>
                <a:ea typeface="Noto Sans TC" panose="020B0800000000000000" pitchFamily="34" charset="-120"/>
              </a:rPr>
              <a:t> 會員登入可打卡、留言、參與任務，促進社群互動</a:t>
            </a:r>
          </a:p>
          <a:p>
            <a:pPr marL="342900" indent="-342900">
              <a:lnSpc>
                <a:spcPts val="2600"/>
              </a:lnSpc>
              <a:buFont typeface="+mj-lt"/>
              <a:buAutoNum type="arabicPeriod"/>
            </a:pPr>
            <a:endParaRPr lang="zh-TW" altLang="en-US" sz="2000" dirty="0">
              <a:solidFill>
                <a:srgbClr val="555555"/>
              </a:solidFill>
              <a:latin typeface="Noto Sans TC" panose="020B0800000000000000" pitchFamily="34" charset="-120"/>
              <a:ea typeface="Noto Sans TC" panose="020B0800000000000000" pitchFamily="34" charset="-120"/>
            </a:endParaRPr>
          </a:p>
          <a:p>
            <a:pPr marL="342900" indent="-342900">
              <a:lnSpc>
                <a:spcPts val="2600"/>
              </a:lnSpc>
              <a:buFont typeface="+mj-lt"/>
              <a:buAutoNum type="arabicPeriod"/>
            </a:pPr>
            <a:r>
              <a:rPr lang="zh-TW" altLang="en-US" sz="2000" dirty="0">
                <a:solidFill>
                  <a:srgbClr val="555555"/>
                </a:solidFill>
                <a:latin typeface="Noto Sans TC" panose="020B0800000000000000" pitchFamily="34" charset="-120"/>
                <a:ea typeface="Noto Sans TC" panose="020B0800000000000000" pitchFamily="34" charset="-120"/>
              </a:rPr>
              <a:t> 推播提醒捷運到站時間，強化即時便利性</a:t>
            </a:r>
          </a:p>
          <a:p>
            <a:pPr marL="342900" indent="-342900">
              <a:lnSpc>
                <a:spcPts val="2600"/>
              </a:lnSpc>
              <a:buFont typeface="+mj-lt"/>
              <a:buAutoNum type="arabicPeriod"/>
            </a:pPr>
            <a:endParaRPr lang="zh-TW" altLang="en-US" sz="2000" dirty="0">
              <a:solidFill>
                <a:srgbClr val="555555"/>
              </a:solidFill>
              <a:latin typeface="Noto Sans TC" panose="020B0800000000000000" pitchFamily="34" charset="-120"/>
              <a:ea typeface="Noto Sans TC" panose="020B0800000000000000" pitchFamily="34" charset="-120"/>
            </a:endParaRPr>
          </a:p>
          <a:p>
            <a:pPr marL="342900" indent="-342900">
              <a:lnSpc>
                <a:spcPts val="2600"/>
              </a:lnSpc>
              <a:buFont typeface="+mj-lt"/>
              <a:buAutoNum type="arabicPeriod"/>
            </a:pPr>
            <a:r>
              <a:rPr lang="zh-TW" altLang="en-US" sz="2000" dirty="0">
                <a:solidFill>
                  <a:srgbClr val="555555"/>
                </a:solidFill>
                <a:latin typeface="Noto Sans TC" panose="020B0800000000000000" pitchFamily="34" charset="-120"/>
                <a:ea typeface="Noto Sans TC" panose="020B0800000000000000" pitchFamily="34" charset="-120"/>
              </a:rPr>
              <a:t> 支援繁體中文，並採</a:t>
            </a:r>
            <a:r>
              <a:rPr lang="en-US" altLang="zh-TW" sz="2000" dirty="0">
                <a:solidFill>
                  <a:srgbClr val="555555"/>
                </a:solidFill>
                <a:latin typeface="Noto Sans TC" panose="020B0800000000000000" pitchFamily="34" charset="-120"/>
                <a:ea typeface="Noto Sans TC" panose="020B0800000000000000" pitchFamily="34" charset="-120"/>
              </a:rPr>
              <a:t>RWD</a:t>
            </a:r>
            <a:r>
              <a:rPr lang="zh-TW" altLang="en-US" sz="2000" dirty="0">
                <a:solidFill>
                  <a:srgbClr val="555555"/>
                </a:solidFill>
                <a:latin typeface="Noto Sans TC" panose="020B0800000000000000" pitchFamily="34" charset="-120"/>
                <a:ea typeface="Noto Sans TC" panose="020B0800000000000000" pitchFamily="34" charset="-120"/>
              </a:rPr>
              <a:t>響應式設計，手機操作友善</a:t>
            </a:r>
            <a:endParaRPr lang="zh-TW" altLang="en-US" dirty="0">
              <a:solidFill>
                <a:srgbClr val="555555"/>
              </a:solidFill>
              <a:latin typeface="Noto Sans TC" panose="020B0800000000000000" pitchFamily="34" charset="-120"/>
              <a:ea typeface="Noto Sans TC" panose="020B0800000000000000" pitchFamily="34" charset="-120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7794F6C6-693A-0C49-5F94-AF7322997176}"/>
              </a:ext>
            </a:extLst>
          </p:cNvPr>
          <p:cNvSpPr txBox="1"/>
          <p:nvPr/>
        </p:nvSpPr>
        <p:spPr>
          <a:xfrm>
            <a:off x="427839" y="6342077"/>
            <a:ext cx="22827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rgbClr val="555555"/>
                </a:solidFill>
                <a:latin typeface="Noto Sans TC" panose="020B0800000000000000" pitchFamily="34" charset="-120"/>
                <a:ea typeface="Noto Sans TC" panose="020B0800000000000000" pitchFamily="34" charset="-120"/>
              </a:rPr>
              <a:t>報告人</a:t>
            </a:r>
            <a:r>
              <a:rPr lang="en-US" altLang="zh-TW" sz="2400" dirty="0">
                <a:solidFill>
                  <a:srgbClr val="555555"/>
                </a:solidFill>
                <a:latin typeface="Noto Sans TC" panose="020B0800000000000000" pitchFamily="34" charset="-120"/>
                <a:ea typeface="Noto Sans TC" panose="020B0800000000000000" pitchFamily="34" charset="-120"/>
              </a:rPr>
              <a:t>:</a:t>
            </a:r>
            <a:r>
              <a:rPr lang="zh-TW" altLang="en-US" sz="2400" dirty="0">
                <a:solidFill>
                  <a:srgbClr val="555555"/>
                </a:solidFill>
                <a:latin typeface="Noto Sans TC" panose="020B0800000000000000" pitchFamily="34" charset="-120"/>
                <a:ea typeface="Noto Sans TC" panose="020B0800000000000000" pitchFamily="34" charset="-120"/>
              </a:rPr>
              <a:t>簡孝宇</a:t>
            </a:r>
            <a:endParaRPr lang="zh-TW" altLang="zh-TW" sz="2400" dirty="0">
              <a:solidFill>
                <a:srgbClr val="555555"/>
              </a:solidFill>
              <a:latin typeface="Noto Sans TC" panose="020B0800000000000000" pitchFamily="34" charset="-120"/>
              <a:ea typeface="Noto Sans TC" panose="020B0800000000000000" pitchFamily="34" charset="-120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107AF3C7-C8BF-3530-E9D0-43B28736FA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5626" y="1557775"/>
            <a:ext cx="2086286" cy="4156963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3786C63E-6843-4048-9929-6EAC92F70574}"/>
              </a:ext>
            </a:extLst>
          </p:cNvPr>
          <p:cNvSpPr/>
          <p:nvPr/>
        </p:nvSpPr>
        <p:spPr>
          <a:xfrm>
            <a:off x="98156" y="2365475"/>
            <a:ext cx="11995688" cy="1915112"/>
          </a:xfrm>
          <a:prstGeom prst="rect">
            <a:avLst/>
          </a:prstGeom>
          <a:solidFill>
            <a:schemeClr val="tx2">
              <a:lumMod val="7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DA959DD0-FF2D-4D1B-9E44-BC3EAB724329}"/>
              </a:ext>
            </a:extLst>
          </p:cNvPr>
          <p:cNvSpPr txBox="1"/>
          <p:nvPr/>
        </p:nvSpPr>
        <p:spPr>
          <a:xfrm>
            <a:off x="98155" y="2866816"/>
            <a:ext cx="1199568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台北的美食，就從捷運站開始了！</a:t>
            </a:r>
          </a:p>
        </p:txBody>
      </p:sp>
      <p:grpSp>
        <p:nvGrpSpPr>
          <p:cNvPr id="10" name="群組 9">
            <a:extLst>
              <a:ext uri="{FF2B5EF4-FFF2-40B4-BE49-F238E27FC236}">
                <a16:creationId xmlns:a16="http://schemas.microsoft.com/office/drawing/2014/main" id="{3DE6DCD3-8DEB-8F89-F000-18F09A385735}"/>
              </a:ext>
            </a:extLst>
          </p:cNvPr>
          <p:cNvGrpSpPr/>
          <p:nvPr/>
        </p:nvGrpSpPr>
        <p:grpSpPr>
          <a:xfrm>
            <a:off x="11359373" y="6113252"/>
            <a:ext cx="748344" cy="577025"/>
            <a:chOff x="11071972" y="5891646"/>
            <a:chExt cx="1035745" cy="798631"/>
          </a:xfrm>
        </p:grpSpPr>
        <p:grpSp>
          <p:nvGrpSpPr>
            <p:cNvPr id="11" name="组合 15">
              <a:extLst>
                <a:ext uri="{FF2B5EF4-FFF2-40B4-BE49-F238E27FC236}">
                  <a16:creationId xmlns:a16="http://schemas.microsoft.com/office/drawing/2014/main" id="{46EF0B0F-0611-7253-F419-CE4BF0126AAB}"/>
                </a:ext>
              </a:extLst>
            </p:cNvPr>
            <p:cNvGrpSpPr/>
            <p:nvPr/>
          </p:nvGrpSpPr>
          <p:grpSpPr>
            <a:xfrm>
              <a:off x="11177406" y="5891646"/>
              <a:ext cx="804793" cy="798631"/>
              <a:chOff x="4985288" y="1224585"/>
              <a:chExt cx="2546888" cy="2527388"/>
            </a:xfrm>
            <a:effectLst/>
          </p:grpSpPr>
          <p:sp>
            <p:nvSpPr>
              <p:cNvPr id="17" name="椭圆 16">
                <a:extLst>
                  <a:ext uri="{FF2B5EF4-FFF2-40B4-BE49-F238E27FC236}">
                    <a16:creationId xmlns:a16="http://schemas.microsoft.com/office/drawing/2014/main" id="{254A1F57-A2FA-0AB2-0EEA-E67082ED5D4D}"/>
                  </a:ext>
                </a:extLst>
              </p:cNvPr>
              <p:cNvSpPr/>
              <p:nvPr/>
            </p:nvSpPr>
            <p:spPr>
              <a:xfrm>
                <a:off x="5012590" y="1224585"/>
                <a:ext cx="2433780" cy="2433781"/>
              </a:xfrm>
              <a:prstGeom prst="ellipse">
                <a:avLst/>
              </a:prstGeom>
              <a:solidFill>
                <a:schemeClr val="tx1">
                  <a:alpha val="3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ea typeface="Adobe 仿宋 Std R" panose="02020400000000000000" pitchFamily="18" charset="-122"/>
                </a:endParaRPr>
              </a:p>
            </p:txBody>
          </p:sp>
          <p:sp>
            <p:nvSpPr>
              <p:cNvPr id="19" name="椭圆 17">
                <a:extLst>
                  <a:ext uri="{FF2B5EF4-FFF2-40B4-BE49-F238E27FC236}">
                    <a16:creationId xmlns:a16="http://schemas.microsoft.com/office/drawing/2014/main" id="{3112134F-8B4C-08DC-2020-E246655410D0}"/>
                  </a:ext>
                </a:extLst>
              </p:cNvPr>
              <p:cNvSpPr/>
              <p:nvPr/>
            </p:nvSpPr>
            <p:spPr>
              <a:xfrm>
                <a:off x="5098396" y="1265539"/>
                <a:ext cx="2433780" cy="2433781"/>
              </a:xfrm>
              <a:prstGeom prst="ellipse">
                <a:avLst/>
              </a:prstGeom>
              <a:solidFill>
                <a:schemeClr val="tx1">
                  <a:alpha val="4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ea typeface="Adobe 仿宋 Std R" panose="02020400000000000000" pitchFamily="18" charset="-122"/>
                </a:endParaRPr>
              </a:p>
            </p:txBody>
          </p:sp>
          <p:sp>
            <p:nvSpPr>
              <p:cNvPr id="20" name="椭圆 18">
                <a:extLst>
                  <a:ext uri="{FF2B5EF4-FFF2-40B4-BE49-F238E27FC236}">
                    <a16:creationId xmlns:a16="http://schemas.microsoft.com/office/drawing/2014/main" id="{825D4855-4803-240A-2BD6-9EAC1261895F}"/>
                  </a:ext>
                </a:extLst>
              </p:cNvPr>
              <p:cNvSpPr/>
              <p:nvPr/>
            </p:nvSpPr>
            <p:spPr>
              <a:xfrm>
                <a:off x="4985288" y="1318192"/>
                <a:ext cx="2433780" cy="2433781"/>
              </a:xfrm>
              <a:prstGeom prst="ellipse">
                <a:avLst/>
              </a:prstGeom>
              <a:solidFill>
                <a:schemeClr val="tx1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ea typeface="Adobe 仿宋 Std R" panose="02020400000000000000" pitchFamily="18" charset="-122"/>
                </a:endParaRPr>
              </a:p>
            </p:txBody>
          </p:sp>
        </p:grpSp>
        <p:sp>
          <p:nvSpPr>
            <p:cNvPr id="12" name="文本框 19">
              <a:extLst>
                <a:ext uri="{FF2B5EF4-FFF2-40B4-BE49-F238E27FC236}">
                  <a16:creationId xmlns:a16="http://schemas.microsoft.com/office/drawing/2014/main" id="{9222A2E2-29AE-75DE-64A3-96C0E665B02A}"/>
                </a:ext>
              </a:extLst>
            </p:cNvPr>
            <p:cNvSpPr txBox="1"/>
            <p:nvPr/>
          </p:nvSpPr>
          <p:spPr>
            <a:xfrm>
              <a:off x="11071972" y="5999063"/>
              <a:ext cx="1035745" cy="5537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000" b="1" dirty="0">
                  <a:solidFill>
                    <a:prstClr val="white"/>
                  </a:solidFill>
                  <a:latin typeface="Adobe 仿宋 Std R" panose="02020400000000000000" pitchFamily="18" charset="-122"/>
                  <a:ea typeface="Adobe 仿宋 Std R" panose="02020400000000000000" pitchFamily="18" charset="-122"/>
                </a:rPr>
                <a:t>28</a:t>
              </a:r>
              <a:endParaRPr lang="en-US" altLang="zh-CN" sz="2000" b="1" dirty="0">
                <a:solidFill>
                  <a:prstClr val="white"/>
                </a:solidFill>
                <a:latin typeface="Adobe 仿宋 Std R" panose="02020400000000000000" pitchFamily="18" charset="-122"/>
                <a:ea typeface="Adobe 仿宋 Std R" panose="02020400000000000000" pitchFamily="18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82501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5" grpId="0" animBg="1"/>
      <p:bldP spid="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E4C3AF-62E2-DC12-183D-53C9D4B1AB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BF05CBFA-FBAE-EAB1-08F7-D97E37CFEE31}"/>
              </a:ext>
            </a:extLst>
          </p:cNvPr>
          <p:cNvGrpSpPr/>
          <p:nvPr/>
        </p:nvGrpSpPr>
        <p:grpSpPr>
          <a:xfrm>
            <a:off x="4479812" y="1825186"/>
            <a:ext cx="3232375" cy="3207627"/>
            <a:chOff x="4985288" y="1224585"/>
            <a:chExt cx="2546888" cy="2527388"/>
          </a:xfrm>
        </p:grpSpPr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23600CDA-4DCC-3BE9-7888-8341D2E876BF}"/>
                </a:ext>
              </a:extLst>
            </p:cNvPr>
            <p:cNvSpPr/>
            <p:nvPr/>
          </p:nvSpPr>
          <p:spPr>
            <a:xfrm>
              <a:off x="5012590" y="1224585"/>
              <a:ext cx="2433780" cy="2433781"/>
            </a:xfrm>
            <a:prstGeom prst="ellipse">
              <a:avLst/>
            </a:prstGeom>
            <a:solidFill>
              <a:schemeClr val="tx1">
                <a:alpha val="3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Adobe 仿宋 Std R" panose="02020400000000000000" pitchFamily="18" charset="-122"/>
              </a:endParaRPr>
            </a:p>
          </p:txBody>
        </p:sp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87268E6C-CA7C-0088-7392-3B7D0538627A}"/>
                </a:ext>
              </a:extLst>
            </p:cNvPr>
            <p:cNvSpPr/>
            <p:nvPr/>
          </p:nvSpPr>
          <p:spPr>
            <a:xfrm>
              <a:off x="5098396" y="1265539"/>
              <a:ext cx="2433780" cy="2433781"/>
            </a:xfrm>
            <a:prstGeom prst="ellipse">
              <a:avLst/>
            </a:prstGeom>
            <a:solidFill>
              <a:schemeClr val="tx1">
                <a:alpha val="4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Adobe 仿宋 Std R" panose="02020400000000000000" pitchFamily="18" charset="-122"/>
              </a:endParaRPr>
            </a:p>
          </p:txBody>
        </p:sp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5BEA7AB9-C00E-85DB-0DC6-2F0751DA58FC}"/>
                </a:ext>
              </a:extLst>
            </p:cNvPr>
            <p:cNvSpPr/>
            <p:nvPr/>
          </p:nvSpPr>
          <p:spPr>
            <a:xfrm>
              <a:off x="4985288" y="1318192"/>
              <a:ext cx="2433780" cy="2433781"/>
            </a:xfrm>
            <a:prstGeom prst="ellipse">
              <a:avLst/>
            </a:prstGeom>
            <a:solidFill>
              <a:schemeClr val="tx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Adobe 仿宋 Std R" panose="02020400000000000000" pitchFamily="18" charset="-122"/>
              </a:endParaRPr>
            </a:p>
          </p:txBody>
        </p:sp>
      </p:grpSp>
      <p:sp>
        <p:nvSpPr>
          <p:cNvPr id="9" name="文本框 8">
            <a:extLst>
              <a:ext uri="{FF2B5EF4-FFF2-40B4-BE49-F238E27FC236}">
                <a16:creationId xmlns:a16="http://schemas.microsoft.com/office/drawing/2014/main" id="{A547167D-D506-37E2-F735-804AFADACD46}"/>
              </a:ext>
            </a:extLst>
          </p:cNvPr>
          <p:cNvSpPr txBox="1"/>
          <p:nvPr/>
        </p:nvSpPr>
        <p:spPr>
          <a:xfrm>
            <a:off x="4623363" y="2847976"/>
            <a:ext cx="2908693" cy="902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ct val="0"/>
              </a:spcBef>
            </a:pPr>
            <a:r>
              <a:rPr lang="zh-TW" altLang="en-US" sz="4000" b="1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謝謝指導</a:t>
            </a:r>
            <a:endParaRPr lang="en-US" altLang="zh-TW" sz="4000" b="1" dirty="0">
              <a:solidFill>
                <a:srgbClr val="FFFF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A591A124-B4FD-3C4E-6B54-BCBE2EA9A211}"/>
              </a:ext>
            </a:extLst>
          </p:cNvPr>
          <p:cNvCxnSpPr/>
          <p:nvPr/>
        </p:nvCxnSpPr>
        <p:spPr>
          <a:xfrm>
            <a:off x="7997125" y="3429000"/>
            <a:ext cx="3704095" cy="0"/>
          </a:xfrm>
          <a:prstGeom prst="line">
            <a:avLst/>
          </a:prstGeom>
          <a:ln w="22225">
            <a:solidFill>
              <a:schemeClr val="tx1">
                <a:lumMod val="85000"/>
                <a:lumOff val="15000"/>
              </a:schemeClr>
            </a:solidFill>
            <a:prstDash val="sysDot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3997083F-940D-EC97-B50E-34BC1557AB92}"/>
              </a:ext>
            </a:extLst>
          </p:cNvPr>
          <p:cNvCxnSpPr/>
          <p:nvPr/>
        </p:nvCxnSpPr>
        <p:spPr>
          <a:xfrm flipH="1">
            <a:off x="446868" y="3426101"/>
            <a:ext cx="3704095" cy="0"/>
          </a:xfrm>
          <a:prstGeom prst="line">
            <a:avLst/>
          </a:prstGeom>
          <a:ln w="22225">
            <a:solidFill>
              <a:schemeClr val="tx1">
                <a:lumMod val="85000"/>
                <a:lumOff val="15000"/>
              </a:schemeClr>
            </a:solidFill>
            <a:prstDash val="sysDot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>
            <a:extLst>
              <a:ext uri="{FF2B5EF4-FFF2-40B4-BE49-F238E27FC236}">
                <a16:creationId xmlns:a16="http://schemas.microsoft.com/office/drawing/2014/main" id="{DFAB52B6-80A6-4246-07CC-BDC4223AA54C}"/>
              </a:ext>
            </a:extLst>
          </p:cNvPr>
          <p:cNvSpPr/>
          <p:nvPr/>
        </p:nvSpPr>
        <p:spPr>
          <a:xfrm>
            <a:off x="98156" y="96112"/>
            <a:ext cx="11995688" cy="6661149"/>
          </a:xfrm>
          <a:prstGeom prst="rect">
            <a:avLst/>
          </a:prstGeom>
          <a:noFill/>
          <a:ln w="63500" cmpd="thickThin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Adobe 仿宋 Std R" panose="02020400000000000000" pitchFamily="18" charset="-122"/>
            </a:endParaRPr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583FEC7E-1633-7844-06AC-347AF75B7D88}"/>
              </a:ext>
            </a:extLst>
          </p:cNvPr>
          <p:cNvGrpSpPr/>
          <p:nvPr/>
        </p:nvGrpSpPr>
        <p:grpSpPr>
          <a:xfrm>
            <a:off x="4257796" y="584262"/>
            <a:ext cx="3632495" cy="683403"/>
            <a:chOff x="4257796" y="584262"/>
            <a:chExt cx="3632495" cy="683403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1F4ACBC3-6D68-5FD6-0B91-D516D47239D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45242" y="584262"/>
              <a:ext cx="2016548" cy="234968"/>
            </a:xfrm>
            <a:custGeom>
              <a:avLst/>
              <a:gdLst>
                <a:gd name="T0" fmla="*/ 826 w 1255"/>
                <a:gd name="T1" fmla="*/ 94 h 234"/>
                <a:gd name="T2" fmla="*/ 1051 w 1255"/>
                <a:gd name="T3" fmla="*/ 107 h 234"/>
                <a:gd name="T4" fmla="*/ 1093 w 1255"/>
                <a:gd name="T5" fmla="*/ 107 h 234"/>
                <a:gd name="T6" fmla="*/ 1151 w 1255"/>
                <a:gd name="T7" fmla="*/ 87 h 234"/>
                <a:gd name="T8" fmla="*/ 1225 w 1255"/>
                <a:gd name="T9" fmla="*/ 118 h 234"/>
                <a:gd name="T10" fmla="*/ 1206 w 1255"/>
                <a:gd name="T11" fmla="*/ 139 h 234"/>
                <a:gd name="T12" fmla="*/ 1185 w 1255"/>
                <a:gd name="T13" fmla="*/ 102 h 234"/>
                <a:gd name="T14" fmla="*/ 1171 w 1255"/>
                <a:gd name="T15" fmla="*/ 112 h 234"/>
                <a:gd name="T16" fmla="*/ 1137 w 1255"/>
                <a:gd name="T17" fmla="*/ 119 h 234"/>
                <a:gd name="T18" fmla="*/ 1109 w 1255"/>
                <a:gd name="T19" fmla="*/ 119 h 234"/>
                <a:gd name="T20" fmla="*/ 1062 w 1255"/>
                <a:gd name="T21" fmla="*/ 116 h 234"/>
                <a:gd name="T22" fmla="*/ 841 w 1255"/>
                <a:gd name="T23" fmla="*/ 112 h 234"/>
                <a:gd name="T24" fmla="*/ 782 w 1255"/>
                <a:gd name="T25" fmla="*/ 117 h 234"/>
                <a:gd name="T26" fmla="*/ 756 w 1255"/>
                <a:gd name="T27" fmla="*/ 111 h 234"/>
                <a:gd name="T28" fmla="*/ 737 w 1255"/>
                <a:gd name="T29" fmla="*/ 118 h 234"/>
                <a:gd name="T30" fmla="*/ 717 w 1255"/>
                <a:gd name="T31" fmla="*/ 157 h 234"/>
                <a:gd name="T32" fmla="*/ 762 w 1255"/>
                <a:gd name="T33" fmla="*/ 99 h 234"/>
                <a:gd name="T34" fmla="*/ 772 w 1255"/>
                <a:gd name="T35" fmla="*/ 97 h 234"/>
                <a:gd name="T36" fmla="*/ 104 w 1255"/>
                <a:gd name="T37" fmla="*/ 87 h 234"/>
                <a:gd name="T38" fmla="*/ 30 w 1255"/>
                <a:gd name="T39" fmla="*/ 118 h 234"/>
                <a:gd name="T40" fmla="*/ 49 w 1255"/>
                <a:gd name="T41" fmla="*/ 139 h 234"/>
                <a:gd name="T42" fmla="*/ 71 w 1255"/>
                <a:gd name="T43" fmla="*/ 102 h 234"/>
                <a:gd name="T44" fmla="*/ 85 w 1255"/>
                <a:gd name="T45" fmla="*/ 112 h 234"/>
                <a:gd name="T46" fmla="*/ 118 w 1255"/>
                <a:gd name="T47" fmla="*/ 119 h 234"/>
                <a:gd name="T48" fmla="*/ 147 w 1255"/>
                <a:gd name="T49" fmla="*/ 119 h 234"/>
                <a:gd name="T50" fmla="*/ 193 w 1255"/>
                <a:gd name="T51" fmla="*/ 116 h 234"/>
                <a:gd name="T52" fmla="*/ 414 w 1255"/>
                <a:gd name="T53" fmla="*/ 112 h 234"/>
                <a:gd name="T54" fmla="*/ 474 w 1255"/>
                <a:gd name="T55" fmla="*/ 117 h 234"/>
                <a:gd name="T56" fmla="*/ 499 w 1255"/>
                <a:gd name="T57" fmla="*/ 111 h 234"/>
                <a:gd name="T58" fmla="*/ 518 w 1255"/>
                <a:gd name="T59" fmla="*/ 118 h 234"/>
                <a:gd name="T60" fmla="*/ 538 w 1255"/>
                <a:gd name="T61" fmla="*/ 157 h 234"/>
                <a:gd name="T62" fmla="*/ 494 w 1255"/>
                <a:gd name="T63" fmla="*/ 99 h 234"/>
                <a:gd name="T64" fmla="*/ 483 w 1255"/>
                <a:gd name="T65" fmla="*/ 97 h 234"/>
                <a:gd name="T66" fmla="*/ 445 w 1255"/>
                <a:gd name="T67" fmla="*/ 107 h 234"/>
                <a:gd name="T68" fmla="*/ 223 w 1255"/>
                <a:gd name="T69" fmla="*/ 107 h 234"/>
                <a:gd name="T70" fmla="*/ 178 w 1255"/>
                <a:gd name="T71" fmla="*/ 98 h 234"/>
                <a:gd name="T72" fmla="*/ 138 w 1255"/>
                <a:gd name="T73" fmla="*/ 105 h 234"/>
                <a:gd name="T74" fmla="*/ 616 w 1255"/>
                <a:gd name="T75" fmla="*/ 218 h 234"/>
                <a:gd name="T76" fmla="*/ 634 w 1255"/>
                <a:gd name="T77" fmla="*/ 202 h 234"/>
                <a:gd name="T78" fmla="*/ 635 w 1255"/>
                <a:gd name="T79" fmla="*/ 23 h 234"/>
                <a:gd name="T80" fmla="*/ 586 w 1255"/>
                <a:gd name="T81" fmla="*/ 94 h 234"/>
                <a:gd name="T82" fmla="*/ 651 w 1255"/>
                <a:gd name="T83" fmla="*/ 117 h 234"/>
                <a:gd name="T84" fmla="*/ 697 w 1255"/>
                <a:gd name="T85" fmla="*/ 69 h 234"/>
                <a:gd name="T86" fmla="*/ 710 w 1255"/>
                <a:gd name="T87" fmla="*/ 63 h 234"/>
                <a:gd name="T88" fmla="*/ 628 w 1255"/>
                <a:gd name="T89" fmla="*/ 1 h 234"/>
                <a:gd name="T90" fmla="*/ 545 w 1255"/>
                <a:gd name="T91" fmla="*/ 63 h 234"/>
                <a:gd name="T92" fmla="*/ 559 w 1255"/>
                <a:gd name="T93" fmla="*/ 69 h 234"/>
                <a:gd name="T94" fmla="*/ 611 w 1255"/>
                <a:gd name="T95" fmla="*/ 73 h 234"/>
                <a:gd name="T96" fmla="*/ 628 w 1255"/>
                <a:gd name="T97" fmla="*/ 121 h 234"/>
                <a:gd name="T98" fmla="*/ 557 w 1255"/>
                <a:gd name="T99" fmla="*/ 121 h 234"/>
                <a:gd name="T100" fmla="*/ 579 w 1255"/>
                <a:gd name="T101" fmla="*/ 116 h 234"/>
                <a:gd name="T102" fmla="*/ 568 w 1255"/>
                <a:gd name="T103" fmla="*/ 139 h 234"/>
                <a:gd name="T104" fmla="*/ 570 w 1255"/>
                <a:gd name="T105" fmla="*/ 159 h 234"/>
                <a:gd name="T106" fmla="*/ 604 w 1255"/>
                <a:gd name="T107" fmla="*/ 187 h 234"/>
                <a:gd name="T108" fmla="*/ 557 w 1255"/>
                <a:gd name="T109" fmla="*/ 131 h 234"/>
                <a:gd name="T110" fmla="*/ 703 w 1255"/>
                <a:gd name="T111" fmla="*/ 103 h 234"/>
                <a:gd name="T112" fmla="*/ 675 w 1255"/>
                <a:gd name="T113" fmla="*/ 107 h 234"/>
                <a:gd name="T114" fmla="*/ 693 w 1255"/>
                <a:gd name="T115" fmla="*/ 145 h 234"/>
                <a:gd name="T116" fmla="*/ 677 w 1255"/>
                <a:gd name="T117" fmla="*/ 151 h 234"/>
                <a:gd name="T118" fmla="*/ 651 w 1255"/>
                <a:gd name="T119" fmla="*/ 175 h 234"/>
                <a:gd name="T120" fmla="*/ 686 w 1255"/>
                <a:gd name="T121" fmla="*/ 181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255" h="234">
                  <a:moveTo>
                    <a:pt x="791" y="101"/>
                  </a:moveTo>
                  <a:cubicBezTo>
                    <a:pt x="793" y="103"/>
                    <a:pt x="794" y="105"/>
                    <a:pt x="795" y="107"/>
                  </a:cubicBezTo>
                  <a:cubicBezTo>
                    <a:pt x="810" y="107"/>
                    <a:pt x="810" y="107"/>
                    <a:pt x="810" y="107"/>
                  </a:cubicBezTo>
                  <a:cubicBezTo>
                    <a:pt x="810" y="107"/>
                    <a:pt x="810" y="106"/>
                    <a:pt x="811" y="105"/>
                  </a:cubicBezTo>
                  <a:cubicBezTo>
                    <a:pt x="812" y="99"/>
                    <a:pt x="819" y="94"/>
                    <a:pt x="826" y="94"/>
                  </a:cubicBezTo>
                  <a:cubicBezTo>
                    <a:pt x="833" y="94"/>
                    <a:pt x="839" y="99"/>
                    <a:pt x="841" y="105"/>
                  </a:cubicBezTo>
                  <a:cubicBezTo>
                    <a:pt x="841" y="106"/>
                    <a:pt x="841" y="107"/>
                    <a:pt x="841" y="107"/>
                  </a:cubicBezTo>
                  <a:cubicBezTo>
                    <a:pt x="1032" y="107"/>
                    <a:pt x="1032" y="107"/>
                    <a:pt x="1032" y="107"/>
                  </a:cubicBezTo>
                  <a:cubicBezTo>
                    <a:pt x="1033" y="103"/>
                    <a:pt x="1037" y="100"/>
                    <a:pt x="1042" y="100"/>
                  </a:cubicBezTo>
                  <a:cubicBezTo>
                    <a:pt x="1046" y="100"/>
                    <a:pt x="1050" y="103"/>
                    <a:pt x="1051" y="107"/>
                  </a:cubicBezTo>
                  <a:cubicBezTo>
                    <a:pt x="1052" y="107"/>
                    <a:pt x="1052" y="107"/>
                    <a:pt x="1052" y="107"/>
                  </a:cubicBezTo>
                  <a:cubicBezTo>
                    <a:pt x="1055" y="106"/>
                    <a:pt x="1059" y="104"/>
                    <a:pt x="1062" y="103"/>
                  </a:cubicBezTo>
                  <a:cubicBezTo>
                    <a:pt x="1067" y="100"/>
                    <a:pt x="1072" y="98"/>
                    <a:pt x="1078" y="98"/>
                  </a:cubicBezTo>
                  <a:cubicBezTo>
                    <a:pt x="1082" y="98"/>
                    <a:pt x="1086" y="99"/>
                    <a:pt x="1089" y="102"/>
                  </a:cubicBezTo>
                  <a:cubicBezTo>
                    <a:pt x="1091" y="103"/>
                    <a:pt x="1092" y="105"/>
                    <a:pt x="1093" y="107"/>
                  </a:cubicBezTo>
                  <a:cubicBezTo>
                    <a:pt x="1099" y="107"/>
                    <a:pt x="1099" y="107"/>
                    <a:pt x="1099" y="107"/>
                  </a:cubicBezTo>
                  <a:cubicBezTo>
                    <a:pt x="1100" y="103"/>
                    <a:pt x="1104" y="100"/>
                    <a:pt x="1109" y="100"/>
                  </a:cubicBezTo>
                  <a:cubicBezTo>
                    <a:pt x="1112" y="100"/>
                    <a:pt x="1116" y="102"/>
                    <a:pt x="1117" y="105"/>
                  </a:cubicBezTo>
                  <a:cubicBezTo>
                    <a:pt x="1121" y="101"/>
                    <a:pt x="1125" y="97"/>
                    <a:pt x="1129" y="94"/>
                  </a:cubicBezTo>
                  <a:cubicBezTo>
                    <a:pt x="1136" y="90"/>
                    <a:pt x="1143" y="87"/>
                    <a:pt x="1151" y="87"/>
                  </a:cubicBezTo>
                  <a:cubicBezTo>
                    <a:pt x="1169" y="87"/>
                    <a:pt x="1183" y="100"/>
                    <a:pt x="1199" y="106"/>
                  </a:cubicBezTo>
                  <a:cubicBezTo>
                    <a:pt x="1209" y="109"/>
                    <a:pt x="1219" y="110"/>
                    <a:pt x="1228" y="108"/>
                  </a:cubicBezTo>
                  <a:cubicBezTo>
                    <a:pt x="1238" y="107"/>
                    <a:pt x="1248" y="103"/>
                    <a:pt x="1255" y="96"/>
                  </a:cubicBezTo>
                  <a:cubicBezTo>
                    <a:pt x="1253" y="105"/>
                    <a:pt x="1247" y="113"/>
                    <a:pt x="1239" y="117"/>
                  </a:cubicBezTo>
                  <a:cubicBezTo>
                    <a:pt x="1234" y="118"/>
                    <a:pt x="1230" y="119"/>
                    <a:pt x="1225" y="118"/>
                  </a:cubicBezTo>
                  <a:cubicBezTo>
                    <a:pt x="1219" y="117"/>
                    <a:pt x="1214" y="114"/>
                    <a:pt x="1208" y="112"/>
                  </a:cubicBezTo>
                  <a:cubicBezTo>
                    <a:pt x="1208" y="112"/>
                    <a:pt x="1208" y="112"/>
                    <a:pt x="1208" y="112"/>
                  </a:cubicBezTo>
                  <a:cubicBezTo>
                    <a:pt x="1210" y="114"/>
                    <a:pt x="1212" y="117"/>
                    <a:pt x="1214" y="119"/>
                  </a:cubicBezTo>
                  <a:cubicBezTo>
                    <a:pt x="1216" y="122"/>
                    <a:pt x="1218" y="125"/>
                    <a:pt x="1218" y="128"/>
                  </a:cubicBezTo>
                  <a:cubicBezTo>
                    <a:pt x="1219" y="136"/>
                    <a:pt x="1212" y="141"/>
                    <a:pt x="1206" y="139"/>
                  </a:cubicBezTo>
                  <a:cubicBezTo>
                    <a:pt x="1203" y="138"/>
                    <a:pt x="1201" y="135"/>
                    <a:pt x="1200" y="133"/>
                  </a:cubicBezTo>
                  <a:cubicBezTo>
                    <a:pt x="1199" y="130"/>
                    <a:pt x="1198" y="126"/>
                    <a:pt x="1197" y="123"/>
                  </a:cubicBezTo>
                  <a:cubicBezTo>
                    <a:pt x="1196" y="120"/>
                    <a:pt x="1196" y="117"/>
                    <a:pt x="1194" y="114"/>
                  </a:cubicBezTo>
                  <a:cubicBezTo>
                    <a:pt x="1192" y="109"/>
                    <a:pt x="1189" y="105"/>
                    <a:pt x="1185" y="102"/>
                  </a:cubicBezTo>
                  <a:cubicBezTo>
                    <a:pt x="1185" y="102"/>
                    <a:pt x="1185" y="102"/>
                    <a:pt x="1185" y="102"/>
                  </a:cubicBezTo>
                  <a:cubicBezTo>
                    <a:pt x="1186" y="105"/>
                    <a:pt x="1187" y="107"/>
                    <a:pt x="1187" y="110"/>
                  </a:cubicBezTo>
                  <a:cubicBezTo>
                    <a:pt x="1188" y="113"/>
                    <a:pt x="1188" y="116"/>
                    <a:pt x="1187" y="119"/>
                  </a:cubicBezTo>
                  <a:cubicBezTo>
                    <a:pt x="1187" y="122"/>
                    <a:pt x="1185" y="124"/>
                    <a:pt x="1183" y="125"/>
                  </a:cubicBezTo>
                  <a:cubicBezTo>
                    <a:pt x="1180" y="126"/>
                    <a:pt x="1176" y="124"/>
                    <a:pt x="1174" y="122"/>
                  </a:cubicBezTo>
                  <a:cubicBezTo>
                    <a:pt x="1171" y="120"/>
                    <a:pt x="1171" y="116"/>
                    <a:pt x="1171" y="112"/>
                  </a:cubicBezTo>
                  <a:cubicBezTo>
                    <a:pt x="1170" y="108"/>
                    <a:pt x="1170" y="104"/>
                    <a:pt x="1169" y="101"/>
                  </a:cubicBezTo>
                  <a:cubicBezTo>
                    <a:pt x="1165" y="92"/>
                    <a:pt x="1152" y="91"/>
                    <a:pt x="1144" y="94"/>
                  </a:cubicBezTo>
                  <a:cubicBezTo>
                    <a:pt x="1144" y="95"/>
                    <a:pt x="1144" y="95"/>
                    <a:pt x="1144" y="95"/>
                  </a:cubicBezTo>
                  <a:cubicBezTo>
                    <a:pt x="1150" y="97"/>
                    <a:pt x="1157" y="102"/>
                    <a:pt x="1159" y="108"/>
                  </a:cubicBezTo>
                  <a:cubicBezTo>
                    <a:pt x="1163" y="121"/>
                    <a:pt x="1151" y="129"/>
                    <a:pt x="1137" y="119"/>
                  </a:cubicBezTo>
                  <a:cubicBezTo>
                    <a:pt x="1134" y="117"/>
                    <a:pt x="1130" y="115"/>
                    <a:pt x="1127" y="113"/>
                  </a:cubicBezTo>
                  <a:cubicBezTo>
                    <a:pt x="1125" y="112"/>
                    <a:pt x="1122" y="111"/>
                    <a:pt x="1119" y="111"/>
                  </a:cubicBezTo>
                  <a:cubicBezTo>
                    <a:pt x="1119" y="111"/>
                    <a:pt x="1119" y="110"/>
                    <a:pt x="1118" y="111"/>
                  </a:cubicBezTo>
                  <a:cubicBezTo>
                    <a:pt x="1118" y="112"/>
                    <a:pt x="1118" y="112"/>
                    <a:pt x="1118" y="112"/>
                  </a:cubicBezTo>
                  <a:cubicBezTo>
                    <a:pt x="1117" y="116"/>
                    <a:pt x="1113" y="119"/>
                    <a:pt x="1109" y="119"/>
                  </a:cubicBezTo>
                  <a:cubicBezTo>
                    <a:pt x="1104" y="119"/>
                    <a:pt x="1100" y="116"/>
                    <a:pt x="1099" y="112"/>
                  </a:cubicBezTo>
                  <a:cubicBezTo>
                    <a:pt x="1093" y="112"/>
                    <a:pt x="1093" y="112"/>
                    <a:pt x="1093" y="112"/>
                  </a:cubicBezTo>
                  <a:cubicBezTo>
                    <a:pt x="1092" y="114"/>
                    <a:pt x="1091" y="116"/>
                    <a:pt x="1089" y="117"/>
                  </a:cubicBezTo>
                  <a:cubicBezTo>
                    <a:pt x="1086" y="120"/>
                    <a:pt x="1082" y="121"/>
                    <a:pt x="1078" y="121"/>
                  </a:cubicBezTo>
                  <a:cubicBezTo>
                    <a:pt x="1072" y="121"/>
                    <a:pt x="1067" y="118"/>
                    <a:pt x="1062" y="116"/>
                  </a:cubicBezTo>
                  <a:cubicBezTo>
                    <a:pt x="1059" y="115"/>
                    <a:pt x="1055" y="113"/>
                    <a:pt x="1052" y="112"/>
                  </a:cubicBezTo>
                  <a:cubicBezTo>
                    <a:pt x="1051" y="112"/>
                    <a:pt x="1051" y="112"/>
                    <a:pt x="1051" y="112"/>
                  </a:cubicBezTo>
                  <a:cubicBezTo>
                    <a:pt x="1050" y="116"/>
                    <a:pt x="1046" y="119"/>
                    <a:pt x="1042" y="119"/>
                  </a:cubicBezTo>
                  <a:cubicBezTo>
                    <a:pt x="1037" y="119"/>
                    <a:pt x="1033" y="116"/>
                    <a:pt x="1032" y="112"/>
                  </a:cubicBezTo>
                  <a:cubicBezTo>
                    <a:pt x="841" y="112"/>
                    <a:pt x="841" y="112"/>
                    <a:pt x="841" y="112"/>
                  </a:cubicBezTo>
                  <a:cubicBezTo>
                    <a:pt x="840" y="119"/>
                    <a:pt x="834" y="125"/>
                    <a:pt x="826" y="125"/>
                  </a:cubicBezTo>
                  <a:cubicBezTo>
                    <a:pt x="818" y="125"/>
                    <a:pt x="811" y="119"/>
                    <a:pt x="810" y="112"/>
                  </a:cubicBezTo>
                  <a:cubicBezTo>
                    <a:pt x="795" y="112"/>
                    <a:pt x="795" y="112"/>
                    <a:pt x="795" y="112"/>
                  </a:cubicBezTo>
                  <a:cubicBezTo>
                    <a:pt x="794" y="114"/>
                    <a:pt x="792" y="116"/>
                    <a:pt x="790" y="117"/>
                  </a:cubicBezTo>
                  <a:cubicBezTo>
                    <a:pt x="787" y="119"/>
                    <a:pt x="784" y="118"/>
                    <a:pt x="782" y="117"/>
                  </a:cubicBezTo>
                  <a:cubicBezTo>
                    <a:pt x="778" y="116"/>
                    <a:pt x="775" y="115"/>
                    <a:pt x="773" y="113"/>
                  </a:cubicBezTo>
                  <a:cubicBezTo>
                    <a:pt x="770" y="111"/>
                    <a:pt x="767" y="110"/>
                    <a:pt x="764" y="108"/>
                  </a:cubicBezTo>
                  <a:cubicBezTo>
                    <a:pt x="759" y="107"/>
                    <a:pt x="754" y="107"/>
                    <a:pt x="749" y="107"/>
                  </a:cubicBezTo>
                  <a:cubicBezTo>
                    <a:pt x="749" y="108"/>
                    <a:pt x="749" y="108"/>
                    <a:pt x="749" y="108"/>
                  </a:cubicBezTo>
                  <a:cubicBezTo>
                    <a:pt x="752" y="108"/>
                    <a:pt x="754" y="110"/>
                    <a:pt x="756" y="111"/>
                  </a:cubicBezTo>
                  <a:cubicBezTo>
                    <a:pt x="759" y="113"/>
                    <a:pt x="761" y="115"/>
                    <a:pt x="763" y="117"/>
                  </a:cubicBezTo>
                  <a:cubicBezTo>
                    <a:pt x="764" y="119"/>
                    <a:pt x="766" y="122"/>
                    <a:pt x="764" y="125"/>
                  </a:cubicBezTo>
                  <a:cubicBezTo>
                    <a:pt x="763" y="127"/>
                    <a:pt x="759" y="129"/>
                    <a:pt x="756" y="129"/>
                  </a:cubicBezTo>
                  <a:cubicBezTo>
                    <a:pt x="752" y="129"/>
                    <a:pt x="749" y="127"/>
                    <a:pt x="747" y="125"/>
                  </a:cubicBezTo>
                  <a:cubicBezTo>
                    <a:pt x="744" y="122"/>
                    <a:pt x="741" y="119"/>
                    <a:pt x="737" y="118"/>
                  </a:cubicBezTo>
                  <a:cubicBezTo>
                    <a:pt x="728" y="115"/>
                    <a:pt x="719" y="124"/>
                    <a:pt x="715" y="132"/>
                  </a:cubicBezTo>
                  <a:cubicBezTo>
                    <a:pt x="715" y="132"/>
                    <a:pt x="715" y="132"/>
                    <a:pt x="715" y="132"/>
                  </a:cubicBezTo>
                  <a:cubicBezTo>
                    <a:pt x="721" y="129"/>
                    <a:pt x="730" y="127"/>
                    <a:pt x="736" y="130"/>
                  </a:cubicBezTo>
                  <a:cubicBezTo>
                    <a:pt x="748" y="136"/>
                    <a:pt x="745" y="151"/>
                    <a:pt x="729" y="154"/>
                  </a:cubicBezTo>
                  <a:cubicBezTo>
                    <a:pt x="725" y="155"/>
                    <a:pt x="721" y="156"/>
                    <a:pt x="717" y="157"/>
                  </a:cubicBezTo>
                  <a:cubicBezTo>
                    <a:pt x="715" y="158"/>
                    <a:pt x="712" y="159"/>
                    <a:pt x="710" y="161"/>
                  </a:cubicBezTo>
                  <a:cubicBezTo>
                    <a:pt x="709" y="162"/>
                    <a:pt x="707" y="164"/>
                    <a:pt x="707" y="166"/>
                  </a:cubicBezTo>
                  <a:cubicBezTo>
                    <a:pt x="705" y="158"/>
                    <a:pt x="704" y="150"/>
                    <a:pt x="705" y="143"/>
                  </a:cubicBezTo>
                  <a:cubicBezTo>
                    <a:pt x="706" y="135"/>
                    <a:pt x="710" y="127"/>
                    <a:pt x="715" y="121"/>
                  </a:cubicBezTo>
                  <a:cubicBezTo>
                    <a:pt x="727" y="108"/>
                    <a:pt x="746" y="107"/>
                    <a:pt x="762" y="99"/>
                  </a:cubicBezTo>
                  <a:cubicBezTo>
                    <a:pt x="770" y="95"/>
                    <a:pt x="778" y="88"/>
                    <a:pt x="783" y="80"/>
                  </a:cubicBezTo>
                  <a:cubicBezTo>
                    <a:pt x="789" y="72"/>
                    <a:pt x="793" y="62"/>
                    <a:pt x="793" y="52"/>
                  </a:cubicBezTo>
                  <a:cubicBezTo>
                    <a:pt x="798" y="60"/>
                    <a:pt x="800" y="70"/>
                    <a:pt x="796" y="78"/>
                  </a:cubicBezTo>
                  <a:cubicBezTo>
                    <a:pt x="795" y="83"/>
                    <a:pt x="792" y="86"/>
                    <a:pt x="788" y="89"/>
                  </a:cubicBezTo>
                  <a:cubicBezTo>
                    <a:pt x="783" y="93"/>
                    <a:pt x="778" y="95"/>
                    <a:pt x="772" y="97"/>
                  </a:cubicBezTo>
                  <a:cubicBezTo>
                    <a:pt x="772" y="97"/>
                    <a:pt x="772" y="97"/>
                    <a:pt x="772" y="97"/>
                  </a:cubicBezTo>
                  <a:cubicBezTo>
                    <a:pt x="775" y="97"/>
                    <a:pt x="778" y="97"/>
                    <a:pt x="782" y="98"/>
                  </a:cubicBezTo>
                  <a:cubicBezTo>
                    <a:pt x="785" y="98"/>
                    <a:pt x="788" y="99"/>
                    <a:pt x="791" y="101"/>
                  </a:cubicBezTo>
                  <a:close/>
                  <a:moveTo>
                    <a:pt x="126" y="94"/>
                  </a:moveTo>
                  <a:cubicBezTo>
                    <a:pt x="120" y="90"/>
                    <a:pt x="112" y="87"/>
                    <a:pt x="104" y="87"/>
                  </a:cubicBezTo>
                  <a:cubicBezTo>
                    <a:pt x="86" y="87"/>
                    <a:pt x="72" y="100"/>
                    <a:pt x="56" y="106"/>
                  </a:cubicBezTo>
                  <a:cubicBezTo>
                    <a:pt x="47" y="109"/>
                    <a:pt x="37" y="110"/>
                    <a:pt x="27" y="108"/>
                  </a:cubicBezTo>
                  <a:cubicBezTo>
                    <a:pt x="17" y="107"/>
                    <a:pt x="8" y="103"/>
                    <a:pt x="0" y="96"/>
                  </a:cubicBezTo>
                  <a:cubicBezTo>
                    <a:pt x="2" y="105"/>
                    <a:pt x="8" y="113"/>
                    <a:pt x="17" y="117"/>
                  </a:cubicBezTo>
                  <a:cubicBezTo>
                    <a:pt x="21" y="118"/>
                    <a:pt x="26" y="119"/>
                    <a:pt x="30" y="118"/>
                  </a:cubicBezTo>
                  <a:cubicBezTo>
                    <a:pt x="36" y="117"/>
                    <a:pt x="42" y="114"/>
                    <a:pt x="47" y="112"/>
                  </a:cubicBezTo>
                  <a:cubicBezTo>
                    <a:pt x="47" y="112"/>
                    <a:pt x="47" y="112"/>
                    <a:pt x="47" y="112"/>
                  </a:cubicBezTo>
                  <a:cubicBezTo>
                    <a:pt x="45" y="114"/>
                    <a:pt x="43" y="117"/>
                    <a:pt x="41" y="119"/>
                  </a:cubicBezTo>
                  <a:cubicBezTo>
                    <a:pt x="39" y="122"/>
                    <a:pt x="38" y="125"/>
                    <a:pt x="37" y="128"/>
                  </a:cubicBezTo>
                  <a:cubicBezTo>
                    <a:pt x="36" y="136"/>
                    <a:pt x="43" y="141"/>
                    <a:pt x="49" y="139"/>
                  </a:cubicBezTo>
                  <a:cubicBezTo>
                    <a:pt x="52" y="138"/>
                    <a:pt x="54" y="135"/>
                    <a:pt x="55" y="133"/>
                  </a:cubicBezTo>
                  <a:cubicBezTo>
                    <a:pt x="57" y="130"/>
                    <a:pt x="58" y="126"/>
                    <a:pt x="58" y="123"/>
                  </a:cubicBezTo>
                  <a:cubicBezTo>
                    <a:pt x="59" y="120"/>
                    <a:pt x="60" y="117"/>
                    <a:pt x="61" y="114"/>
                  </a:cubicBezTo>
                  <a:cubicBezTo>
                    <a:pt x="63" y="109"/>
                    <a:pt x="66" y="105"/>
                    <a:pt x="70" y="102"/>
                  </a:cubicBezTo>
                  <a:cubicBezTo>
                    <a:pt x="71" y="102"/>
                    <a:pt x="71" y="102"/>
                    <a:pt x="71" y="102"/>
                  </a:cubicBezTo>
                  <a:cubicBezTo>
                    <a:pt x="69" y="105"/>
                    <a:pt x="68" y="107"/>
                    <a:pt x="68" y="110"/>
                  </a:cubicBezTo>
                  <a:cubicBezTo>
                    <a:pt x="68" y="113"/>
                    <a:pt x="67" y="116"/>
                    <a:pt x="68" y="119"/>
                  </a:cubicBezTo>
                  <a:cubicBezTo>
                    <a:pt x="69" y="122"/>
                    <a:pt x="70" y="124"/>
                    <a:pt x="72" y="125"/>
                  </a:cubicBezTo>
                  <a:cubicBezTo>
                    <a:pt x="75" y="126"/>
                    <a:pt x="79" y="124"/>
                    <a:pt x="81" y="122"/>
                  </a:cubicBezTo>
                  <a:cubicBezTo>
                    <a:pt x="84" y="120"/>
                    <a:pt x="84" y="116"/>
                    <a:pt x="85" y="112"/>
                  </a:cubicBezTo>
                  <a:cubicBezTo>
                    <a:pt x="85" y="108"/>
                    <a:pt x="85" y="104"/>
                    <a:pt x="86" y="101"/>
                  </a:cubicBezTo>
                  <a:cubicBezTo>
                    <a:pt x="91" y="92"/>
                    <a:pt x="103" y="91"/>
                    <a:pt x="111" y="94"/>
                  </a:cubicBezTo>
                  <a:cubicBezTo>
                    <a:pt x="111" y="95"/>
                    <a:pt x="111" y="95"/>
                    <a:pt x="111" y="95"/>
                  </a:cubicBezTo>
                  <a:cubicBezTo>
                    <a:pt x="105" y="97"/>
                    <a:pt x="98" y="102"/>
                    <a:pt x="96" y="108"/>
                  </a:cubicBezTo>
                  <a:cubicBezTo>
                    <a:pt x="92" y="121"/>
                    <a:pt x="105" y="129"/>
                    <a:pt x="118" y="119"/>
                  </a:cubicBezTo>
                  <a:cubicBezTo>
                    <a:pt x="122" y="117"/>
                    <a:pt x="125" y="115"/>
                    <a:pt x="128" y="113"/>
                  </a:cubicBezTo>
                  <a:cubicBezTo>
                    <a:pt x="131" y="112"/>
                    <a:pt x="133" y="111"/>
                    <a:pt x="136" y="111"/>
                  </a:cubicBezTo>
                  <a:cubicBezTo>
                    <a:pt x="136" y="111"/>
                    <a:pt x="137" y="110"/>
                    <a:pt x="137" y="111"/>
                  </a:cubicBezTo>
                  <a:cubicBezTo>
                    <a:pt x="137" y="112"/>
                    <a:pt x="137" y="112"/>
                    <a:pt x="137" y="112"/>
                  </a:cubicBezTo>
                  <a:cubicBezTo>
                    <a:pt x="138" y="116"/>
                    <a:pt x="142" y="119"/>
                    <a:pt x="147" y="119"/>
                  </a:cubicBezTo>
                  <a:cubicBezTo>
                    <a:pt x="151" y="119"/>
                    <a:pt x="155" y="116"/>
                    <a:pt x="156" y="112"/>
                  </a:cubicBezTo>
                  <a:cubicBezTo>
                    <a:pt x="162" y="112"/>
                    <a:pt x="162" y="112"/>
                    <a:pt x="162" y="112"/>
                  </a:cubicBezTo>
                  <a:cubicBezTo>
                    <a:pt x="163" y="114"/>
                    <a:pt x="164" y="116"/>
                    <a:pt x="166" y="117"/>
                  </a:cubicBezTo>
                  <a:cubicBezTo>
                    <a:pt x="169" y="120"/>
                    <a:pt x="174" y="121"/>
                    <a:pt x="178" y="121"/>
                  </a:cubicBezTo>
                  <a:cubicBezTo>
                    <a:pt x="183" y="121"/>
                    <a:pt x="188" y="118"/>
                    <a:pt x="193" y="116"/>
                  </a:cubicBezTo>
                  <a:cubicBezTo>
                    <a:pt x="197" y="115"/>
                    <a:pt x="200" y="113"/>
                    <a:pt x="204" y="112"/>
                  </a:cubicBezTo>
                  <a:cubicBezTo>
                    <a:pt x="204" y="112"/>
                    <a:pt x="204" y="112"/>
                    <a:pt x="204" y="112"/>
                  </a:cubicBezTo>
                  <a:cubicBezTo>
                    <a:pt x="205" y="116"/>
                    <a:pt x="209" y="119"/>
                    <a:pt x="214" y="119"/>
                  </a:cubicBezTo>
                  <a:cubicBezTo>
                    <a:pt x="218" y="119"/>
                    <a:pt x="222" y="116"/>
                    <a:pt x="223" y="112"/>
                  </a:cubicBezTo>
                  <a:cubicBezTo>
                    <a:pt x="414" y="112"/>
                    <a:pt x="414" y="112"/>
                    <a:pt x="414" y="112"/>
                  </a:cubicBezTo>
                  <a:cubicBezTo>
                    <a:pt x="415" y="119"/>
                    <a:pt x="422" y="125"/>
                    <a:pt x="430" y="125"/>
                  </a:cubicBezTo>
                  <a:cubicBezTo>
                    <a:pt x="438" y="125"/>
                    <a:pt x="444" y="119"/>
                    <a:pt x="445" y="112"/>
                  </a:cubicBezTo>
                  <a:cubicBezTo>
                    <a:pt x="461" y="112"/>
                    <a:pt x="461" y="112"/>
                    <a:pt x="461" y="112"/>
                  </a:cubicBezTo>
                  <a:cubicBezTo>
                    <a:pt x="461" y="114"/>
                    <a:pt x="463" y="116"/>
                    <a:pt x="465" y="117"/>
                  </a:cubicBezTo>
                  <a:cubicBezTo>
                    <a:pt x="468" y="119"/>
                    <a:pt x="471" y="118"/>
                    <a:pt x="474" y="117"/>
                  </a:cubicBezTo>
                  <a:cubicBezTo>
                    <a:pt x="477" y="116"/>
                    <a:pt x="480" y="115"/>
                    <a:pt x="483" y="113"/>
                  </a:cubicBezTo>
                  <a:cubicBezTo>
                    <a:pt x="486" y="111"/>
                    <a:pt x="488" y="110"/>
                    <a:pt x="491" y="108"/>
                  </a:cubicBezTo>
                  <a:cubicBezTo>
                    <a:pt x="496" y="107"/>
                    <a:pt x="501" y="107"/>
                    <a:pt x="506" y="107"/>
                  </a:cubicBezTo>
                  <a:cubicBezTo>
                    <a:pt x="506" y="108"/>
                    <a:pt x="506" y="108"/>
                    <a:pt x="506" y="108"/>
                  </a:cubicBezTo>
                  <a:cubicBezTo>
                    <a:pt x="504" y="108"/>
                    <a:pt x="501" y="110"/>
                    <a:pt x="499" y="111"/>
                  </a:cubicBezTo>
                  <a:cubicBezTo>
                    <a:pt x="496" y="113"/>
                    <a:pt x="494" y="115"/>
                    <a:pt x="492" y="117"/>
                  </a:cubicBezTo>
                  <a:cubicBezTo>
                    <a:pt x="491" y="119"/>
                    <a:pt x="490" y="122"/>
                    <a:pt x="491" y="125"/>
                  </a:cubicBezTo>
                  <a:cubicBezTo>
                    <a:pt x="492" y="127"/>
                    <a:pt x="496" y="129"/>
                    <a:pt x="499" y="129"/>
                  </a:cubicBezTo>
                  <a:cubicBezTo>
                    <a:pt x="503" y="129"/>
                    <a:pt x="506" y="127"/>
                    <a:pt x="509" y="125"/>
                  </a:cubicBezTo>
                  <a:cubicBezTo>
                    <a:pt x="512" y="122"/>
                    <a:pt x="515" y="119"/>
                    <a:pt x="518" y="118"/>
                  </a:cubicBezTo>
                  <a:cubicBezTo>
                    <a:pt x="528" y="115"/>
                    <a:pt x="536" y="124"/>
                    <a:pt x="540" y="132"/>
                  </a:cubicBezTo>
                  <a:cubicBezTo>
                    <a:pt x="540" y="132"/>
                    <a:pt x="540" y="132"/>
                    <a:pt x="540" y="132"/>
                  </a:cubicBezTo>
                  <a:cubicBezTo>
                    <a:pt x="534" y="129"/>
                    <a:pt x="526" y="127"/>
                    <a:pt x="520" y="130"/>
                  </a:cubicBezTo>
                  <a:cubicBezTo>
                    <a:pt x="508" y="136"/>
                    <a:pt x="510" y="151"/>
                    <a:pt x="527" y="154"/>
                  </a:cubicBezTo>
                  <a:cubicBezTo>
                    <a:pt x="530" y="155"/>
                    <a:pt x="535" y="156"/>
                    <a:pt x="538" y="157"/>
                  </a:cubicBezTo>
                  <a:cubicBezTo>
                    <a:pt x="541" y="158"/>
                    <a:pt x="543" y="159"/>
                    <a:pt x="545" y="161"/>
                  </a:cubicBezTo>
                  <a:cubicBezTo>
                    <a:pt x="547" y="162"/>
                    <a:pt x="548" y="164"/>
                    <a:pt x="549" y="166"/>
                  </a:cubicBezTo>
                  <a:cubicBezTo>
                    <a:pt x="551" y="158"/>
                    <a:pt x="551" y="150"/>
                    <a:pt x="550" y="143"/>
                  </a:cubicBezTo>
                  <a:cubicBezTo>
                    <a:pt x="549" y="135"/>
                    <a:pt x="545" y="127"/>
                    <a:pt x="540" y="121"/>
                  </a:cubicBezTo>
                  <a:cubicBezTo>
                    <a:pt x="528" y="108"/>
                    <a:pt x="509" y="107"/>
                    <a:pt x="494" y="99"/>
                  </a:cubicBezTo>
                  <a:cubicBezTo>
                    <a:pt x="485" y="95"/>
                    <a:pt x="477" y="88"/>
                    <a:pt x="472" y="80"/>
                  </a:cubicBezTo>
                  <a:cubicBezTo>
                    <a:pt x="466" y="72"/>
                    <a:pt x="462" y="62"/>
                    <a:pt x="462" y="52"/>
                  </a:cubicBezTo>
                  <a:cubicBezTo>
                    <a:pt x="457" y="60"/>
                    <a:pt x="455" y="70"/>
                    <a:pt x="459" y="78"/>
                  </a:cubicBezTo>
                  <a:cubicBezTo>
                    <a:pt x="461" y="83"/>
                    <a:pt x="464" y="86"/>
                    <a:pt x="467" y="89"/>
                  </a:cubicBezTo>
                  <a:cubicBezTo>
                    <a:pt x="472" y="93"/>
                    <a:pt x="478" y="95"/>
                    <a:pt x="483" y="97"/>
                  </a:cubicBezTo>
                  <a:cubicBezTo>
                    <a:pt x="483" y="97"/>
                    <a:pt x="483" y="97"/>
                    <a:pt x="483" y="97"/>
                  </a:cubicBezTo>
                  <a:cubicBezTo>
                    <a:pt x="480" y="97"/>
                    <a:pt x="477" y="97"/>
                    <a:pt x="474" y="98"/>
                  </a:cubicBezTo>
                  <a:cubicBezTo>
                    <a:pt x="470" y="98"/>
                    <a:pt x="467" y="99"/>
                    <a:pt x="464" y="101"/>
                  </a:cubicBezTo>
                  <a:cubicBezTo>
                    <a:pt x="462" y="103"/>
                    <a:pt x="461" y="105"/>
                    <a:pt x="461" y="107"/>
                  </a:cubicBezTo>
                  <a:cubicBezTo>
                    <a:pt x="445" y="107"/>
                    <a:pt x="445" y="107"/>
                    <a:pt x="445" y="107"/>
                  </a:cubicBezTo>
                  <a:cubicBezTo>
                    <a:pt x="445" y="107"/>
                    <a:pt x="445" y="106"/>
                    <a:pt x="445" y="105"/>
                  </a:cubicBezTo>
                  <a:cubicBezTo>
                    <a:pt x="443" y="99"/>
                    <a:pt x="437" y="94"/>
                    <a:pt x="430" y="94"/>
                  </a:cubicBezTo>
                  <a:cubicBezTo>
                    <a:pt x="422" y="94"/>
                    <a:pt x="416" y="99"/>
                    <a:pt x="414" y="105"/>
                  </a:cubicBezTo>
                  <a:cubicBezTo>
                    <a:pt x="414" y="106"/>
                    <a:pt x="414" y="107"/>
                    <a:pt x="414" y="107"/>
                  </a:cubicBezTo>
                  <a:cubicBezTo>
                    <a:pt x="223" y="107"/>
                    <a:pt x="223" y="107"/>
                    <a:pt x="223" y="107"/>
                  </a:cubicBezTo>
                  <a:cubicBezTo>
                    <a:pt x="222" y="103"/>
                    <a:pt x="218" y="100"/>
                    <a:pt x="214" y="100"/>
                  </a:cubicBezTo>
                  <a:cubicBezTo>
                    <a:pt x="209" y="100"/>
                    <a:pt x="205" y="103"/>
                    <a:pt x="204" y="107"/>
                  </a:cubicBezTo>
                  <a:cubicBezTo>
                    <a:pt x="204" y="107"/>
                    <a:pt x="204" y="107"/>
                    <a:pt x="204" y="107"/>
                  </a:cubicBezTo>
                  <a:cubicBezTo>
                    <a:pt x="200" y="106"/>
                    <a:pt x="197" y="104"/>
                    <a:pt x="193" y="103"/>
                  </a:cubicBezTo>
                  <a:cubicBezTo>
                    <a:pt x="188" y="100"/>
                    <a:pt x="183" y="98"/>
                    <a:pt x="178" y="98"/>
                  </a:cubicBezTo>
                  <a:cubicBezTo>
                    <a:pt x="174" y="98"/>
                    <a:pt x="169" y="99"/>
                    <a:pt x="166" y="102"/>
                  </a:cubicBezTo>
                  <a:cubicBezTo>
                    <a:pt x="165" y="103"/>
                    <a:pt x="163" y="105"/>
                    <a:pt x="162" y="107"/>
                  </a:cubicBezTo>
                  <a:cubicBezTo>
                    <a:pt x="156" y="107"/>
                    <a:pt x="156" y="107"/>
                    <a:pt x="156" y="107"/>
                  </a:cubicBezTo>
                  <a:cubicBezTo>
                    <a:pt x="155" y="103"/>
                    <a:pt x="151" y="100"/>
                    <a:pt x="147" y="100"/>
                  </a:cubicBezTo>
                  <a:cubicBezTo>
                    <a:pt x="143" y="100"/>
                    <a:pt x="139" y="102"/>
                    <a:pt x="138" y="105"/>
                  </a:cubicBezTo>
                  <a:cubicBezTo>
                    <a:pt x="134" y="101"/>
                    <a:pt x="131" y="97"/>
                    <a:pt x="126" y="94"/>
                  </a:cubicBezTo>
                  <a:close/>
                  <a:moveTo>
                    <a:pt x="634" y="202"/>
                  </a:moveTo>
                  <a:cubicBezTo>
                    <a:pt x="632" y="197"/>
                    <a:pt x="629" y="191"/>
                    <a:pt x="628" y="186"/>
                  </a:cubicBezTo>
                  <a:cubicBezTo>
                    <a:pt x="626" y="191"/>
                    <a:pt x="623" y="197"/>
                    <a:pt x="621" y="202"/>
                  </a:cubicBezTo>
                  <a:cubicBezTo>
                    <a:pt x="619" y="207"/>
                    <a:pt x="616" y="212"/>
                    <a:pt x="616" y="218"/>
                  </a:cubicBezTo>
                  <a:cubicBezTo>
                    <a:pt x="616" y="222"/>
                    <a:pt x="617" y="226"/>
                    <a:pt x="620" y="229"/>
                  </a:cubicBezTo>
                  <a:cubicBezTo>
                    <a:pt x="622" y="231"/>
                    <a:pt x="625" y="233"/>
                    <a:pt x="628" y="234"/>
                  </a:cubicBezTo>
                  <a:cubicBezTo>
                    <a:pt x="631" y="233"/>
                    <a:pt x="633" y="231"/>
                    <a:pt x="635" y="229"/>
                  </a:cubicBezTo>
                  <a:cubicBezTo>
                    <a:pt x="638" y="226"/>
                    <a:pt x="639" y="222"/>
                    <a:pt x="639" y="218"/>
                  </a:cubicBezTo>
                  <a:cubicBezTo>
                    <a:pt x="639" y="212"/>
                    <a:pt x="637" y="207"/>
                    <a:pt x="634" y="202"/>
                  </a:cubicBezTo>
                  <a:close/>
                  <a:moveTo>
                    <a:pt x="621" y="50"/>
                  </a:moveTo>
                  <a:cubicBezTo>
                    <a:pt x="623" y="55"/>
                    <a:pt x="626" y="61"/>
                    <a:pt x="628" y="67"/>
                  </a:cubicBezTo>
                  <a:cubicBezTo>
                    <a:pt x="629" y="61"/>
                    <a:pt x="632" y="55"/>
                    <a:pt x="634" y="50"/>
                  </a:cubicBezTo>
                  <a:cubicBezTo>
                    <a:pt x="637" y="45"/>
                    <a:pt x="639" y="40"/>
                    <a:pt x="639" y="35"/>
                  </a:cubicBezTo>
                  <a:cubicBezTo>
                    <a:pt x="639" y="30"/>
                    <a:pt x="638" y="26"/>
                    <a:pt x="635" y="23"/>
                  </a:cubicBezTo>
                  <a:cubicBezTo>
                    <a:pt x="633" y="21"/>
                    <a:pt x="631" y="19"/>
                    <a:pt x="628" y="18"/>
                  </a:cubicBezTo>
                  <a:cubicBezTo>
                    <a:pt x="625" y="19"/>
                    <a:pt x="622" y="21"/>
                    <a:pt x="620" y="23"/>
                  </a:cubicBezTo>
                  <a:cubicBezTo>
                    <a:pt x="617" y="26"/>
                    <a:pt x="616" y="30"/>
                    <a:pt x="616" y="35"/>
                  </a:cubicBezTo>
                  <a:cubicBezTo>
                    <a:pt x="616" y="40"/>
                    <a:pt x="619" y="45"/>
                    <a:pt x="621" y="50"/>
                  </a:cubicBezTo>
                  <a:close/>
                  <a:moveTo>
                    <a:pt x="586" y="94"/>
                  </a:moveTo>
                  <a:cubicBezTo>
                    <a:pt x="578" y="106"/>
                    <a:pt x="597" y="112"/>
                    <a:pt x="605" y="117"/>
                  </a:cubicBezTo>
                  <a:cubicBezTo>
                    <a:pt x="622" y="128"/>
                    <a:pt x="623" y="144"/>
                    <a:pt x="610" y="161"/>
                  </a:cubicBezTo>
                  <a:cubicBezTo>
                    <a:pt x="621" y="157"/>
                    <a:pt x="626" y="141"/>
                    <a:pt x="628" y="129"/>
                  </a:cubicBezTo>
                  <a:cubicBezTo>
                    <a:pt x="629" y="141"/>
                    <a:pt x="634" y="157"/>
                    <a:pt x="646" y="161"/>
                  </a:cubicBezTo>
                  <a:cubicBezTo>
                    <a:pt x="633" y="144"/>
                    <a:pt x="633" y="128"/>
                    <a:pt x="651" y="117"/>
                  </a:cubicBezTo>
                  <a:cubicBezTo>
                    <a:pt x="658" y="112"/>
                    <a:pt x="677" y="106"/>
                    <a:pt x="669" y="94"/>
                  </a:cubicBezTo>
                  <a:cubicBezTo>
                    <a:pt x="664" y="87"/>
                    <a:pt x="652" y="87"/>
                    <a:pt x="649" y="96"/>
                  </a:cubicBezTo>
                  <a:cubicBezTo>
                    <a:pt x="648" y="98"/>
                    <a:pt x="646" y="99"/>
                    <a:pt x="646" y="98"/>
                  </a:cubicBezTo>
                  <a:cubicBezTo>
                    <a:pt x="649" y="83"/>
                    <a:pt x="657" y="71"/>
                    <a:pt x="669" y="62"/>
                  </a:cubicBezTo>
                  <a:cubicBezTo>
                    <a:pt x="690" y="45"/>
                    <a:pt x="703" y="62"/>
                    <a:pt x="697" y="69"/>
                  </a:cubicBezTo>
                  <a:cubicBezTo>
                    <a:pt x="696" y="69"/>
                    <a:pt x="695" y="70"/>
                    <a:pt x="694" y="69"/>
                  </a:cubicBezTo>
                  <a:cubicBezTo>
                    <a:pt x="692" y="67"/>
                    <a:pt x="689" y="66"/>
                    <a:pt x="687" y="67"/>
                  </a:cubicBezTo>
                  <a:cubicBezTo>
                    <a:pt x="683" y="69"/>
                    <a:pt x="681" y="73"/>
                    <a:pt x="683" y="76"/>
                  </a:cubicBezTo>
                  <a:cubicBezTo>
                    <a:pt x="685" y="84"/>
                    <a:pt x="695" y="83"/>
                    <a:pt x="701" y="79"/>
                  </a:cubicBezTo>
                  <a:cubicBezTo>
                    <a:pt x="707" y="75"/>
                    <a:pt x="710" y="69"/>
                    <a:pt x="710" y="63"/>
                  </a:cubicBezTo>
                  <a:cubicBezTo>
                    <a:pt x="711" y="52"/>
                    <a:pt x="699" y="44"/>
                    <a:pt x="688" y="45"/>
                  </a:cubicBezTo>
                  <a:cubicBezTo>
                    <a:pt x="677" y="46"/>
                    <a:pt x="667" y="54"/>
                    <a:pt x="659" y="61"/>
                  </a:cubicBezTo>
                  <a:cubicBezTo>
                    <a:pt x="657" y="62"/>
                    <a:pt x="659" y="59"/>
                    <a:pt x="659" y="59"/>
                  </a:cubicBezTo>
                  <a:cubicBezTo>
                    <a:pt x="667" y="50"/>
                    <a:pt x="674" y="40"/>
                    <a:pt x="673" y="28"/>
                  </a:cubicBezTo>
                  <a:cubicBezTo>
                    <a:pt x="672" y="8"/>
                    <a:pt x="645" y="0"/>
                    <a:pt x="628" y="1"/>
                  </a:cubicBezTo>
                  <a:cubicBezTo>
                    <a:pt x="611" y="0"/>
                    <a:pt x="583" y="8"/>
                    <a:pt x="582" y="28"/>
                  </a:cubicBezTo>
                  <a:cubicBezTo>
                    <a:pt x="581" y="40"/>
                    <a:pt x="589" y="50"/>
                    <a:pt x="596" y="59"/>
                  </a:cubicBezTo>
                  <a:cubicBezTo>
                    <a:pt x="596" y="59"/>
                    <a:pt x="598" y="62"/>
                    <a:pt x="597" y="61"/>
                  </a:cubicBezTo>
                  <a:cubicBezTo>
                    <a:pt x="588" y="54"/>
                    <a:pt x="578" y="46"/>
                    <a:pt x="567" y="45"/>
                  </a:cubicBezTo>
                  <a:cubicBezTo>
                    <a:pt x="557" y="44"/>
                    <a:pt x="545" y="52"/>
                    <a:pt x="545" y="63"/>
                  </a:cubicBezTo>
                  <a:cubicBezTo>
                    <a:pt x="545" y="69"/>
                    <a:pt x="549" y="75"/>
                    <a:pt x="554" y="79"/>
                  </a:cubicBezTo>
                  <a:cubicBezTo>
                    <a:pt x="560" y="83"/>
                    <a:pt x="570" y="84"/>
                    <a:pt x="573" y="76"/>
                  </a:cubicBezTo>
                  <a:cubicBezTo>
                    <a:pt x="574" y="73"/>
                    <a:pt x="572" y="69"/>
                    <a:pt x="569" y="67"/>
                  </a:cubicBezTo>
                  <a:cubicBezTo>
                    <a:pt x="566" y="66"/>
                    <a:pt x="563" y="67"/>
                    <a:pt x="561" y="69"/>
                  </a:cubicBezTo>
                  <a:cubicBezTo>
                    <a:pt x="561" y="70"/>
                    <a:pt x="559" y="69"/>
                    <a:pt x="559" y="69"/>
                  </a:cubicBezTo>
                  <a:cubicBezTo>
                    <a:pt x="552" y="62"/>
                    <a:pt x="566" y="45"/>
                    <a:pt x="586" y="62"/>
                  </a:cubicBezTo>
                  <a:cubicBezTo>
                    <a:pt x="598" y="71"/>
                    <a:pt x="606" y="83"/>
                    <a:pt x="609" y="98"/>
                  </a:cubicBezTo>
                  <a:cubicBezTo>
                    <a:pt x="610" y="99"/>
                    <a:pt x="607" y="98"/>
                    <a:pt x="607" y="96"/>
                  </a:cubicBezTo>
                  <a:cubicBezTo>
                    <a:pt x="603" y="87"/>
                    <a:pt x="591" y="87"/>
                    <a:pt x="586" y="94"/>
                  </a:cubicBezTo>
                  <a:close/>
                  <a:moveTo>
                    <a:pt x="611" y="73"/>
                  </a:moveTo>
                  <a:cubicBezTo>
                    <a:pt x="606" y="62"/>
                    <a:pt x="601" y="51"/>
                    <a:pt x="600" y="39"/>
                  </a:cubicBezTo>
                  <a:cubicBezTo>
                    <a:pt x="600" y="22"/>
                    <a:pt x="611" y="6"/>
                    <a:pt x="628" y="2"/>
                  </a:cubicBezTo>
                  <a:cubicBezTo>
                    <a:pt x="645" y="6"/>
                    <a:pt x="656" y="22"/>
                    <a:pt x="655" y="39"/>
                  </a:cubicBezTo>
                  <a:cubicBezTo>
                    <a:pt x="654" y="51"/>
                    <a:pt x="649" y="62"/>
                    <a:pt x="645" y="73"/>
                  </a:cubicBezTo>
                  <a:cubicBezTo>
                    <a:pt x="638" y="88"/>
                    <a:pt x="629" y="103"/>
                    <a:pt x="628" y="121"/>
                  </a:cubicBezTo>
                  <a:cubicBezTo>
                    <a:pt x="626" y="103"/>
                    <a:pt x="618" y="88"/>
                    <a:pt x="611" y="73"/>
                  </a:cubicBezTo>
                  <a:close/>
                  <a:moveTo>
                    <a:pt x="518" y="91"/>
                  </a:moveTo>
                  <a:cubicBezTo>
                    <a:pt x="526" y="87"/>
                    <a:pt x="536" y="87"/>
                    <a:pt x="544" y="93"/>
                  </a:cubicBezTo>
                  <a:cubicBezTo>
                    <a:pt x="548" y="96"/>
                    <a:pt x="551" y="99"/>
                    <a:pt x="553" y="103"/>
                  </a:cubicBezTo>
                  <a:cubicBezTo>
                    <a:pt x="555" y="109"/>
                    <a:pt x="556" y="115"/>
                    <a:pt x="557" y="121"/>
                  </a:cubicBezTo>
                  <a:cubicBezTo>
                    <a:pt x="557" y="121"/>
                    <a:pt x="557" y="121"/>
                    <a:pt x="557" y="121"/>
                  </a:cubicBezTo>
                  <a:cubicBezTo>
                    <a:pt x="558" y="117"/>
                    <a:pt x="559" y="114"/>
                    <a:pt x="560" y="112"/>
                  </a:cubicBezTo>
                  <a:cubicBezTo>
                    <a:pt x="561" y="108"/>
                    <a:pt x="563" y="105"/>
                    <a:pt x="565" y="103"/>
                  </a:cubicBezTo>
                  <a:cubicBezTo>
                    <a:pt x="571" y="98"/>
                    <a:pt x="579" y="101"/>
                    <a:pt x="581" y="107"/>
                  </a:cubicBezTo>
                  <a:cubicBezTo>
                    <a:pt x="581" y="110"/>
                    <a:pt x="580" y="113"/>
                    <a:pt x="579" y="116"/>
                  </a:cubicBezTo>
                  <a:cubicBezTo>
                    <a:pt x="577" y="118"/>
                    <a:pt x="575" y="121"/>
                    <a:pt x="573" y="123"/>
                  </a:cubicBezTo>
                  <a:cubicBezTo>
                    <a:pt x="571" y="126"/>
                    <a:pt x="568" y="128"/>
                    <a:pt x="566" y="131"/>
                  </a:cubicBezTo>
                  <a:cubicBezTo>
                    <a:pt x="564" y="135"/>
                    <a:pt x="563" y="140"/>
                    <a:pt x="562" y="145"/>
                  </a:cubicBezTo>
                  <a:cubicBezTo>
                    <a:pt x="563" y="145"/>
                    <a:pt x="563" y="145"/>
                    <a:pt x="563" y="145"/>
                  </a:cubicBezTo>
                  <a:cubicBezTo>
                    <a:pt x="564" y="143"/>
                    <a:pt x="566" y="141"/>
                    <a:pt x="568" y="139"/>
                  </a:cubicBezTo>
                  <a:cubicBezTo>
                    <a:pt x="570" y="137"/>
                    <a:pt x="572" y="135"/>
                    <a:pt x="575" y="134"/>
                  </a:cubicBezTo>
                  <a:cubicBezTo>
                    <a:pt x="577" y="133"/>
                    <a:pt x="580" y="132"/>
                    <a:pt x="582" y="134"/>
                  </a:cubicBezTo>
                  <a:cubicBezTo>
                    <a:pt x="585" y="136"/>
                    <a:pt x="586" y="140"/>
                    <a:pt x="585" y="143"/>
                  </a:cubicBezTo>
                  <a:cubicBezTo>
                    <a:pt x="585" y="147"/>
                    <a:pt x="581" y="149"/>
                    <a:pt x="579" y="151"/>
                  </a:cubicBezTo>
                  <a:cubicBezTo>
                    <a:pt x="576" y="154"/>
                    <a:pt x="572" y="156"/>
                    <a:pt x="570" y="159"/>
                  </a:cubicBezTo>
                  <a:cubicBezTo>
                    <a:pt x="565" y="168"/>
                    <a:pt x="572" y="178"/>
                    <a:pt x="579" y="184"/>
                  </a:cubicBezTo>
                  <a:cubicBezTo>
                    <a:pt x="579" y="183"/>
                    <a:pt x="579" y="183"/>
                    <a:pt x="579" y="183"/>
                  </a:cubicBezTo>
                  <a:cubicBezTo>
                    <a:pt x="578" y="177"/>
                    <a:pt x="577" y="168"/>
                    <a:pt x="582" y="163"/>
                  </a:cubicBezTo>
                  <a:cubicBezTo>
                    <a:pt x="590" y="153"/>
                    <a:pt x="604" y="158"/>
                    <a:pt x="604" y="175"/>
                  </a:cubicBezTo>
                  <a:cubicBezTo>
                    <a:pt x="604" y="179"/>
                    <a:pt x="603" y="183"/>
                    <a:pt x="604" y="187"/>
                  </a:cubicBezTo>
                  <a:cubicBezTo>
                    <a:pt x="604" y="190"/>
                    <a:pt x="605" y="192"/>
                    <a:pt x="606" y="194"/>
                  </a:cubicBezTo>
                  <a:cubicBezTo>
                    <a:pt x="608" y="196"/>
                    <a:pt x="609" y="198"/>
                    <a:pt x="611" y="199"/>
                  </a:cubicBezTo>
                  <a:cubicBezTo>
                    <a:pt x="603" y="199"/>
                    <a:pt x="595" y="199"/>
                    <a:pt x="588" y="196"/>
                  </a:cubicBezTo>
                  <a:cubicBezTo>
                    <a:pt x="580" y="193"/>
                    <a:pt x="574" y="188"/>
                    <a:pt x="569" y="181"/>
                  </a:cubicBezTo>
                  <a:cubicBezTo>
                    <a:pt x="559" y="167"/>
                    <a:pt x="562" y="148"/>
                    <a:pt x="557" y="131"/>
                  </a:cubicBezTo>
                  <a:cubicBezTo>
                    <a:pt x="555" y="122"/>
                    <a:pt x="550" y="113"/>
                    <a:pt x="543" y="106"/>
                  </a:cubicBezTo>
                  <a:cubicBezTo>
                    <a:pt x="536" y="99"/>
                    <a:pt x="528" y="93"/>
                    <a:pt x="518" y="91"/>
                  </a:cubicBezTo>
                  <a:close/>
                  <a:moveTo>
                    <a:pt x="737" y="91"/>
                  </a:moveTo>
                  <a:cubicBezTo>
                    <a:pt x="729" y="87"/>
                    <a:pt x="719" y="87"/>
                    <a:pt x="711" y="93"/>
                  </a:cubicBezTo>
                  <a:cubicBezTo>
                    <a:pt x="708" y="96"/>
                    <a:pt x="705" y="99"/>
                    <a:pt x="703" y="103"/>
                  </a:cubicBezTo>
                  <a:cubicBezTo>
                    <a:pt x="700" y="109"/>
                    <a:pt x="699" y="115"/>
                    <a:pt x="699" y="121"/>
                  </a:cubicBezTo>
                  <a:cubicBezTo>
                    <a:pt x="698" y="121"/>
                    <a:pt x="698" y="121"/>
                    <a:pt x="698" y="121"/>
                  </a:cubicBezTo>
                  <a:cubicBezTo>
                    <a:pt x="698" y="117"/>
                    <a:pt x="697" y="114"/>
                    <a:pt x="695" y="112"/>
                  </a:cubicBezTo>
                  <a:cubicBezTo>
                    <a:pt x="694" y="108"/>
                    <a:pt x="692" y="105"/>
                    <a:pt x="690" y="103"/>
                  </a:cubicBezTo>
                  <a:cubicBezTo>
                    <a:pt x="685" y="98"/>
                    <a:pt x="676" y="101"/>
                    <a:pt x="675" y="107"/>
                  </a:cubicBezTo>
                  <a:cubicBezTo>
                    <a:pt x="674" y="110"/>
                    <a:pt x="675" y="113"/>
                    <a:pt x="676" y="116"/>
                  </a:cubicBezTo>
                  <a:cubicBezTo>
                    <a:pt x="678" y="118"/>
                    <a:pt x="680" y="121"/>
                    <a:pt x="683" y="123"/>
                  </a:cubicBezTo>
                  <a:cubicBezTo>
                    <a:pt x="685" y="126"/>
                    <a:pt x="687" y="128"/>
                    <a:pt x="689" y="131"/>
                  </a:cubicBezTo>
                  <a:cubicBezTo>
                    <a:pt x="692" y="135"/>
                    <a:pt x="693" y="140"/>
                    <a:pt x="693" y="145"/>
                  </a:cubicBezTo>
                  <a:cubicBezTo>
                    <a:pt x="693" y="145"/>
                    <a:pt x="693" y="145"/>
                    <a:pt x="693" y="145"/>
                  </a:cubicBezTo>
                  <a:cubicBezTo>
                    <a:pt x="692" y="143"/>
                    <a:pt x="690" y="141"/>
                    <a:pt x="688" y="139"/>
                  </a:cubicBezTo>
                  <a:cubicBezTo>
                    <a:pt x="686" y="137"/>
                    <a:pt x="683" y="135"/>
                    <a:pt x="680" y="134"/>
                  </a:cubicBezTo>
                  <a:cubicBezTo>
                    <a:pt x="678" y="133"/>
                    <a:pt x="675" y="132"/>
                    <a:pt x="673" y="134"/>
                  </a:cubicBezTo>
                  <a:cubicBezTo>
                    <a:pt x="670" y="136"/>
                    <a:pt x="670" y="140"/>
                    <a:pt x="670" y="143"/>
                  </a:cubicBezTo>
                  <a:cubicBezTo>
                    <a:pt x="671" y="147"/>
                    <a:pt x="674" y="149"/>
                    <a:pt x="677" y="151"/>
                  </a:cubicBezTo>
                  <a:cubicBezTo>
                    <a:pt x="680" y="154"/>
                    <a:pt x="683" y="156"/>
                    <a:pt x="685" y="159"/>
                  </a:cubicBezTo>
                  <a:cubicBezTo>
                    <a:pt x="690" y="168"/>
                    <a:pt x="683" y="178"/>
                    <a:pt x="676" y="184"/>
                  </a:cubicBezTo>
                  <a:cubicBezTo>
                    <a:pt x="676" y="183"/>
                    <a:pt x="676" y="183"/>
                    <a:pt x="676" y="183"/>
                  </a:cubicBezTo>
                  <a:cubicBezTo>
                    <a:pt x="678" y="177"/>
                    <a:pt x="678" y="168"/>
                    <a:pt x="674" y="163"/>
                  </a:cubicBezTo>
                  <a:cubicBezTo>
                    <a:pt x="665" y="153"/>
                    <a:pt x="652" y="158"/>
                    <a:pt x="651" y="175"/>
                  </a:cubicBezTo>
                  <a:cubicBezTo>
                    <a:pt x="651" y="179"/>
                    <a:pt x="652" y="183"/>
                    <a:pt x="651" y="187"/>
                  </a:cubicBezTo>
                  <a:cubicBezTo>
                    <a:pt x="651" y="190"/>
                    <a:pt x="650" y="192"/>
                    <a:pt x="649" y="194"/>
                  </a:cubicBezTo>
                  <a:cubicBezTo>
                    <a:pt x="648" y="196"/>
                    <a:pt x="646" y="198"/>
                    <a:pt x="644" y="199"/>
                  </a:cubicBezTo>
                  <a:cubicBezTo>
                    <a:pt x="652" y="199"/>
                    <a:pt x="660" y="199"/>
                    <a:pt x="668" y="196"/>
                  </a:cubicBezTo>
                  <a:cubicBezTo>
                    <a:pt x="675" y="193"/>
                    <a:pt x="682" y="188"/>
                    <a:pt x="686" y="181"/>
                  </a:cubicBezTo>
                  <a:cubicBezTo>
                    <a:pt x="697" y="167"/>
                    <a:pt x="694" y="148"/>
                    <a:pt x="698" y="131"/>
                  </a:cubicBezTo>
                  <a:cubicBezTo>
                    <a:pt x="701" y="122"/>
                    <a:pt x="706" y="113"/>
                    <a:pt x="712" y="106"/>
                  </a:cubicBezTo>
                  <a:cubicBezTo>
                    <a:pt x="719" y="99"/>
                    <a:pt x="728" y="93"/>
                    <a:pt x="737" y="91"/>
                  </a:cubicBezTo>
                  <a:close/>
                </a:path>
              </a:pathLst>
            </a:custGeom>
            <a:solidFill>
              <a:schemeClr val="tx1">
                <a:alpha val="81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Adobe 仿宋 Std R" panose="02020400000000000000" pitchFamily="18" charset="-122"/>
              </a:endParaRPr>
            </a:p>
          </p:txBody>
        </p:sp>
        <p:sp>
          <p:nvSpPr>
            <p:cNvPr id="31" name="Freeform 27">
              <a:extLst>
                <a:ext uri="{FF2B5EF4-FFF2-40B4-BE49-F238E27FC236}">
                  <a16:creationId xmlns:a16="http://schemas.microsoft.com/office/drawing/2014/main" id="{5192B80F-2F2B-6072-4BC3-459C13CC8A1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146756" y="967119"/>
              <a:ext cx="743535" cy="300546"/>
            </a:xfrm>
            <a:custGeom>
              <a:avLst/>
              <a:gdLst>
                <a:gd name="T0" fmla="*/ 366 w 399"/>
                <a:gd name="T1" fmla="*/ 100 h 159"/>
                <a:gd name="T2" fmla="*/ 371 w 399"/>
                <a:gd name="T3" fmla="*/ 115 h 159"/>
                <a:gd name="T4" fmla="*/ 350 w 399"/>
                <a:gd name="T5" fmla="*/ 118 h 159"/>
                <a:gd name="T6" fmla="*/ 361 w 399"/>
                <a:gd name="T7" fmla="*/ 88 h 159"/>
                <a:gd name="T8" fmla="*/ 383 w 399"/>
                <a:gd name="T9" fmla="*/ 131 h 159"/>
                <a:gd name="T10" fmla="*/ 313 w 399"/>
                <a:gd name="T11" fmla="*/ 148 h 159"/>
                <a:gd name="T12" fmla="*/ 261 w 399"/>
                <a:gd name="T13" fmla="*/ 129 h 159"/>
                <a:gd name="T14" fmla="*/ 260 w 399"/>
                <a:gd name="T15" fmla="*/ 128 h 159"/>
                <a:gd name="T16" fmla="*/ 240 w 399"/>
                <a:gd name="T17" fmla="*/ 159 h 159"/>
                <a:gd name="T18" fmla="*/ 91 w 399"/>
                <a:gd name="T19" fmla="*/ 11 h 159"/>
                <a:gd name="T20" fmla="*/ 11 w 399"/>
                <a:gd name="T21" fmla="*/ 53 h 159"/>
                <a:gd name="T22" fmla="*/ 63 w 399"/>
                <a:gd name="T23" fmla="*/ 109 h 159"/>
                <a:gd name="T24" fmla="*/ 89 w 399"/>
                <a:gd name="T25" fmla="*/ 68 h 159"/>
                <a:gd name="T26" fmla="*/ 48 w 399"/>
                <a:gd name="T27" fmla="*/ 45 h 159"/>
                <a:gd name="T28" fmla="*/ 36 w 399"/>
                <a:gd name="T29" fmla="*/ 76 h 159"/>
                <a:gd name="T30" fmla="*/ 69 w 399"/>
                <a:gd name="T31" fmla="*/ 78 h 159"/>
                <a:gd name="T32" fmla="*/ 59 w 399"/>
                <a:gd name="T33" fmla="*/ 61 h 159"/>
                <a:gd name="T34" fmla="*/ 43 w 399"/>
                <a:gd name="T35" fmla="*/ 72 h 159"/>
                <a:gd name="T36" fmla="*/ 62 w 399"/>
                <a:gd name="T37" fmla="*/ 58 h 159"/>
                <a:gd name="T38" fmla="*/ 72 w 399"/>
                <a:gd name="T39" fmla="*/ 79 h 159"/>
                <a:gd name="T40" fmla="*/ 32 w 399"/>
                <a:gd name="T41" fmla="*/ 78 h 159"/>
                <a:gd name="T42" fmla="*/ 46 w 399"/>
                <a:gd name="T43" fmla="*/ 42 h 159"/>
                <a:gd name="T44" fmla="*/ 93 w 399"/>
                <a:gd name="T45" fmla="*/ 69 h 159"/>
                <a:gd name="T46" fmla="*/ 64 w 399"/>
                <a:gd name="T47" fmla="*/ 114 h 159"/>
                <a:gd name="T48" fmla="*/ 8 w 399"/>
                <a:gd name="T49" fmla="*/ 52 h 159"/>
                <a:gd name="T50" fmla="*/ 94 w 399"/>
                <a:gd name="T51" fmla="*/ 7 h 159"/>
                <a:gd name="T52" fmla="*/ 238 w 399"/>
                <a:gd name="T53" fmla="*/ 151 h 159"/>
                <a:gd name="T54" fmla="*/ 256 w 399"/>
                <a:gd name="T55" fmla="*/ 126 h 159"/>
                <a:gd name="T56" fmla="*/ 207 w 399"/>
                <a:gd name="T57" fmla="*/ 73 h 159"/>
                <a:gd name="T58" fmla="*/ 345 w 399"/>
                <a:gd name="T59" fmla="*/ 75 h 159"/>
                <a:gd name="T60" fmla="*/ 264 w 399"/>
                <a:gd name="T61" fmla="*/ 124 h 159"/>
                <a:gd name="T62" fmla="*/ 314 w 399"/>
                <a:gd name="T63" fmla="*/ 143 h 159"/>
                <a:gd name="T64" fmla="*/ 380 w 399"/>
                <a:gd name="T65" fmla="*/ 131 h 159"/>
                <a:gd name="T66" fmla="*/ 361 w 399"/>
                <a:gd name="T67" fmla="*/ 93 h 159"/>
                <a:gd name="T68" fmla="*/ 352 w 399"/>
                <a:gd name="T69" fmla="*/ 116 h 159"/>
                <a:gd name="T70" fmla="*/ 366 w 399"/>
                <a:gd name="T71" fmla="*/ 10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99" h="159">
                  <a:moveTo>
                    <a:pt x="366" y="100"/>
                  </a:moveTo>
                  <a:cubicBezTo>
                    <a:pt x="371" y="101"/>
                    <a:pt x="374" y="109"/>
                    <a:pt x="371" y="115"/>
                  </a:cubicBezTo>
                  <a:cubicBezTo>
                    <a:pt x="366" y="122"/>
                    <a:pt x="356" y="123"/>
                    <a:pt x="350" y="118"/>
                  </a:cubicBezTo>
                  <a:cubicBezTo>
                    <a:pt x="337" y="109"/>
                    <a:pt x="343" y="89"/>
                    <a:pt x="361" y="88"/>
                  </a:cubicBezTo>
                  <a:cubicBezTo>
                    <a:pt x="382" y="87"/>
                    <a:pt x="399" y="110"/>
                    <a:pt x="383" y="131"/>
                  </a:cubicBezTo>
                  <a:cubicBezTo>
                    <a:pt x="368" y="152"/>
                    <a:pt x="337" y="152"/>
                    <a:pt x="313" y="148"/>
                  </a:cubicBezTo>
                  <a:cubicBezTo>
                    <a:pt x="296" y="144"/>
                    <a:pt x="277" y="138"/>
                    <a:pt x="261" y="129"/>
                  </a:cubicBezTo>
                  <a:cubicBezTo>
                    <a:pt x="260" y="128"/>
                    <a:pt x="260" y="128"/>
                    <a:pt x="260" y="128"/>
                  </a:cubicBezTo>
                  <a:cubicBezTo>
                    <a:pt x="252" y="138"/>
                    <a:pt x="246" y="148"/>
                    <a:pt x="240" y="159"/>
                  </a:cubicBezTo>
                  <a:cubicBezTo>
                    <a:pt x="193" y="134"/>
                    <a:pt x="166" y="28"/>
                    <a:pt x="91" y="11"/>
                  </a:cubicBezTo>
                  <a:cubicBezTo>
                    <a:pt x="61" y="4"/>
                    <a:pt x="20" y="17"/>
                    <a:pt x="11" y="53"/>
                  </a:cubicBezTo>
                  <a:cubicBezTo>
                    <a:pt x="5" y="82"/>
                    <a:pt x="31" y="115"/>
                    <a:pt x="63" y="109"/>
                  </a:cubicBezTo>
                  <a:cubicBezTo>
                    <a:pt x="80" y="106"/>
                    <a:pt x="93" y="86"/>
                    <a:pt x="89" y="68"/>
                  </a:cubicBezTo>
                  <a:cubicBezTo>
                    <a:pt x="86" y="50"/>
                    <a:pt x="65" y="37"/>
                    <a:pt x="48" y="45"/>
                  </a:cubicBezTo>
                  <a:cubicBezTo>
                    <a:pt x="35" y="50"/>
                    <a:pt x="31" y="65"/>
                    <a:pt x="36" y="76"/>
                  </a:cubicBezTo>
                  <a:cubicBezTo>
                    <a:pt x="42" y="88"/>
                    <a:pt x="64" y="91"/>
                    <a:pt x="69" y="78"/>
                  </a:cubicBezTo>
                  <a:cubicBezTo>
                    <a:pt x="73" y="67"/>
                    <a:pt x="63" y="61"/>
                    <a:pt x="59" y="61"/>
                  </a:cubicBezTo>
                  <a:cubicBezTo>
                    <a:pt x="52" y="60"/>
                    <a:pt x="44" y="64"/>
                    <a:pt x="43" y="72"/>
                  </a:cubicBezTo>
                  <a:cubicBezTo>
                    <a:pt x="42" y="61"/>
                    <a:pt x="54" y="56"/>
                    <a:pt x="62" y="58"/>
                  </a:cubicBezTo>
                  <a:cubicBezTo>
                    <a:pt x="69" y="60"/>
                    <a:pt x="76" y="68"/>
                    <a:pt x="72" y="79"/>
                  </a:cubicBezTo>
                  <a:cubicBezTo>
                    <a:pt x="66" y="96"/>
                    <a:pt x="39" y="94"/>
                    <a:pt x="32" y="78"/>
                  </a:cubicBezTo>
                  <a:cubicBezTo>
                    <a:pt x="26" y="65"/>
                    <a:pt x="33" y="48"/>
                    <a:pt x="46" y="42"/>
                  </a:cubicBezTo>
                  <a:cubicBezTo>
                    <a:pt x="67" y="33"/>
                    <a:pt x="89" y="48"/>
                    <a:pt x="93" y="69"/>
                  </a:cubicBezTo>
                  <a:cubicBezTo>
                    <a:pt x="97" y="89"/>
                    <a:pt x="84" y="110"/>
                    <a:pt x="64" y="114"/>
                  </a:cubicBezTo>
                  <a:cubicBezTo>
                    <a:pt x="28" y="121"/>
                    <a:pt x="0" y="85"/>
                    <a:pt x="8" y="52"/>
                  </a:cubicBezTo>
                  <a:cubicBezTo>
                    <a:pt x="18" y="14"/>
                    <a:pt x="60" y="0"/>
                    <a:pt x="94" y="7"/>
                  </a:cubicBezTo>
                  <a:cubicBezTo>
                    <a:pt x="166" y="24"/>
                    <a:pt x="192" y="118"/>
                    <a:pt x="238" y="151"/>
                  </a:cubicBezTo>
                  <a:cubicBezTo>
                    <a:pt x="242" y="143"/>
                    <a:pt x="249" y="134"/>
                    <a:pt x="256" y="126"/>
                  </a:cubicBezTo>
                  <a:cubicBezTo>
                    <a:pt x="234" y="113"/>
                    <a:pt x="213" y="96"/>
                    <a:pt x="207" y="73"/>
                  </a:cubicBezTo>
                  <a:cubicBezTo>
                    <a:pt x="240" y="78"/>
                    <a:pt x="306" y="67"/>
                    <a:pt x="345" y="75"/>
                  </a:cubicBezTo>
                  <a:cubicBezTo>
                    <a:pt x="313" y="74"/>
                    <a:pt x="283" y="103"/>
                    <a:pt x="264" y="124"/>
                  </a:cubicBezTo>
                  <a:cubicBezTo>
                    <a:pt x="280" y="133"/>
                    <a:pt x="297" y="140"/>
                    <a:pt x="314" y="143"/>
                  </a:cubicBezTo>
                  <a:cubicBezTo>
                    <a:pt x="335" y="147"/>
                    <a:pt x="365" y="148"/>
                    <a:pt x="380" y="131"/>
                  </a:cubicBezTo>
                  <a:cubicBezTo>
                    <a:pt x="395" y="113"/>
                    <a:pt x="380" y="92"/>
                    <a:pt x="361" y="93"/>
                  </a:cubicBezTo>
                  <a:cubicBezTo>
                    <a:pt x="348" y="94"/>
                    <a:pt x="344" y="110"/>
                    <a:pt x="352" y="116"/>
                  </a:cubicBezTo>
                  <a:cubicBezTo>
                    <a:pt x="363" y="123"/>
                    <a:pt x="376" y="111"/>
                    <a:pt x="366" y="100"/>
                  </a:cubicBezTo>
                  <a:close/>
                </a:path>
              </a:pathLst>
            </a:custGeom>
            <a:solidFill>
              <a:schemeClr val="tx1">
                <a:alpha val="7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Adobe 仿宋 Std R" panose="02020400000000000000" pitchFamily="18" charset="-122"/>
              </a:endParaRPr>
            </a:p>
          </p:txBody>
        </p:sp>
        <p:sp>
          <p:nvSpPr>
            <p:cNvPr id="41" name="Freeform 27">
              <a:extLst>
                <a:ext uri="{FF2B5EF4-FFF2-40B4-BE49-F238E27FC236}">
                  <a16:creationId xmlns:a16="http://schemas.microsoft.com/office/drawing/2014/main" id="{6414CADE-E42E-E9D0-C03C-4DC50FFDBB8E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7796" y="940520"/>
              <a:ext cx="743535" cy="300546"/>
            </a:xfrm>
            <a:custGeom>
              <a:avLst/>
              <a:gdLst>
                <a:gd name="T0" fmla="*/ 366 w 399"/>
                <a:gd name="T1" fmla="*/ 100 h 159"/>
                <a:gd name="T2" fmla="*/ 371 w 399"/>
                <a:gd name="T3" fmla="*/ 115 h 159"/>
                <a:gd name="T4" fmla="*/ 350 w 399"/>
                <a:gd name="T5" fmla="*/ 118 h 159"/>
                <a:gd name="T6" fmla="*/ 361 w 399"/>
                <a:gd name="T7" fmla="*/ 88 h 159"/>
                <a:gd name="T8" fmla="*/ 383 w 399"/>
                <a:gd name="T9" fmla="*/ 131 h 159"/>
                <a:gd name="T10" fmla="*/ 313 w 399"/>
                <a:gd name="T11" fmla="*/ 148 h 159"/>
                <a:gd name="T12" fmla="*/ 261 w 399"/>
                <a:gd name="T13" fmla="*/ 129 h 159"/>
                <a:gd name="T14" fmla="*/ 260 w 399"/>
                <a:gd name="T15" fmla="*/ 128 h 159"/>
                <a:gd name="T16" fmla="*/ 240 w 399"/>
                <a:gd name="T17" fmla="*/ 159 h 159"/>
                <a:gd name="T18" fmla="*/ 91 w 399"/>
                <a:gd name="T19" fmla="*/ 11 h 159"/>
                <a:gd name="T20" fmla="*/ 11 w 399"/>
                <a:gd name="T21" fmla="*/ 53 h 159"/>
                <a:gd name="T22" fmla="*/ 63 w 399"/>
                <a:gd name="T23" fmla="*/ 109 h 159"/>
                <a:gd name="T24" fmla="*/ 89 w 399"/>
                <a:gd name="T25" fmla="*/ 68 h 159"/>
                <a:gd name="T26" fmla="*/ 48 w 399"/>
                <a:gd name="T27" fmla="*/ 45 h 159"/>
                <a:gd name="T28" fmla="*/ 36 w 399"/>
                <a:gd name="T29" fmla="*/ 76 h 159"/>
                <a:gd name="T30" fmla="*/ 69 w 399"/>
                <a:gd name="T31" fmla="*/ 78 h 159"/>
                <a:gd name="T32" fmla="*/ 59 w 399"/>
                <a:gd name="T33" fmla="*/ 61 h 159"/>
                <a:gd name="T34" fmla="*/ 43 w 399"/>
                <a:gd name="T35" fmla="*/ 72 h 159"/>
                <a:gd name="T36" fmla="*/ 62 w 399"/>
                <a:gd name="T37" fmla="*/ 58 h 159"/>
                <a:gd name="T38" fmla="*/ 72 w 399"/>
                <a:gd name="T39" fmla="*/ 79 h 159"/>
                <a:gd name="T40" fmla="*/ 32 w 399"/>
                <a:gd name="T41" fmla="*/ 78 h 159"/>
                <a:gd name="T42" fmla="*/ 46 w 399"/>
                <a:gd name="T43" fmla="*/ 42 h 159"/>
                <a:gd name="T44" fmla="*/ 93 w 399"/>
                <a:gd name="T45" fmla="*/ 69 h 159"/>
                <a:gd name="T46" fmla="*/ 64 w 399"/>
                <a:gd name="T47" fmla="*/ 114 h 159"/>
                <a:gd name="T48" fmla="*/ 8 w 399"/>
                <a:gd name="T49" fmla="*/ 52 h 159"/>
                <a:gd name="T50" fmla="*/ 94 w 399"/>
                <a:gd name="T51" fmla="*/ 7 h 159"/>
                <a:gd name="T52" fmla="*/ 238 w 399"/>
                <a:gd name="T53" fmla="*/ 151 h 159"/>
                <a:gd name="T54" fmla="*/ 256 w 399"/>
                <a:gd name="T55" fmla="*/ 126 h 159"/>
                <a:gd name="T56" fmla="*/ 207 w 399"/>
                <a:gd name="T57" fmla="*/ 73 h 159"/>
                <a:gd name="T58" fmla="*/ 345 w 399"/>
                <a:gd name="T59" fmla="*/ 75 h 159"/>
                <a:gd name="T60" fmla="*/ 264 w 399"/>
                <a:gd name="T61" fmla="*/ 124 h 159"/>
                <a:gd name="T62" fmla="*/ 314 w 399"/>
                <a:gd name="T63" fmla="*/ 143 h 159"/>
                <a:gd name="T64" fmla="*/ 380 w 399"/>
                <a:gd name="T65" fmla="*/ 131 h 159"/>
                <a:gd name="T66" fmla="*/ 361 w 399"/>
                <a:gd name="T67" fmla="*/ 93 h 159"/>
                <a:gd name="T68" fmla="*/ 352 w 399"/>
                <a:gd name="T69" fmla="*/ 116 h 159"/>
                <a:gd name="T70" fmla="*/ 366 w 399"/>
                <a:gd name="T71" fmla="*/ 10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99" h="159">
                  <a:moveTo>
                    <a:pt x="366" y="100"/>
                  </a:moveTo>
                  <a:cubicBezTo>
                    <a:pt x="371" y="101"/>
                    <a:pt x="374" y="109"/>
                    <a:pt x="371" y="115"/>
                  </a:cubicBezTo>
                  <a:cubicBezTo>
                    <a:pt x="366" y="122"/>
                    <a:pt x="356" y="123"/>
                    <a:pt x="350" y="118"/>
                  </a:cubicBezTo>
                  <a:cubicBezTo>
                    <a:pt x="337" y="109"/>
                    <a:pt x="343" y="89"/>
                    <a:pt x="361" y="88"/>
                  </a:cubicBezTo>
                  <a:cubicBezTo>
                    <a:pt x="382" y="87"/>
                    <a:pt x="399" y="110"/>
                    <a:pt x="383" y="131"/>
                  </a:cubicBezTo>
                  <a:cubicBezTo>
                    <a:pt x="368" y="152"/>
                    <a:pt x="337" y="152"/>
                    <a:pt x="313" y="148"/>
                  </a:cubicBezTo>
                  <a:cubicBezTo>
                    <a:pt x="296" y="144"/>
                    <a:pt x="277" y="138"/>
                    <a:pt x="261" y="129"/>
                  </a:cubicBezTo>
                  <a:cubicBezTo>
                    <a:pt x="260" y="128"/>
                    <a:pt x="260" y="128"/>
                    <a:pt x="260" y="128"/>
                  </a:cubicBezTo>
                  <a:cubicBezTo>
                    <a:pt x="252" y="138"/>
                    <a:pt x="246" y="148"/>
                    <a:pt x="240" y="159"/>
                  </a:cubicBezTo>
                  <a:cubicBezTo>
                    <a:pt x="193" y="134"/>
                    <a:pt x="166" y="28"/>
                    <a:pt x="91" y="11"/>
                  </a:cubicBezTo>
                  <a:cubicBezTo>
                    <a:pt x="61" y="4"/>
                    <a:pt x="20" y="17"/>
                    <a:pt x="11" y="53"/>
                  </a:cubicBezTo>
                  <a:cubicBezTo>
                    <a:pt x="5" y="82"/>
                    <a:pt x="31" y="115"/>
                    <a:pt x="63" y="109"/>
                  </a:cubicBezTo>
                  <a:cubicBezTo>
                    <a:pt x="80" y="106"/>
                    <a:pt x="93" y="86"/>
                    <a:pt x="89" y="68"/>
                  </a:cubicBezTo>
                  <a:cubicBezTo>
                    <a:pt x="86" y="50"/>
                    <a:pt x="65" y="37"/>
                    <a:pt x="48" y="45"/>
                  </a:cubicBezTo>
                  <a:cubicBezTo>
                    <a:pt x="35" y="50"/>
                    <a:pt x="31" y="65"/>
                    <a:pt x="36" y="76"/>
                  </a:cubicBezTo>
                  <a:cubicBezTo>
                    <a:pt x="42" y="88"/>
                    <a:pt x="64" y="91"/>
                    <a:pt x="69" y="78"/>
                  </a:cubicBezTo>
                  <a:cubicBezTo>
                    <a:pt x="73" y="67"/>
                    <a:pt x="63" y="61"/>
                    <a:pt x="59" y="61"/>
                  </a:cubicBezTo>
                  <a:cubicBezTo>
                    <a:pt x="52" y="60"/>
                    <a:pt x="44" y="64"/>
                    <a:pt x="43" y="72"/>
                  </a:cubicBezTo>
                  <a:cubicBezTo>
                    <a:pt x="42" y="61"/>
                    <a:pt x="54" y="56"/>
                    <a:pt x="62" y="58"/>
                  </a:cubicBezTo>
                  <a:cubicBezTo>
                    <a:pt x="69" y="60"/>
                    <a:pt x="76" y="68"/>
                    <a:pt x="72" y="79"/>
                  </a:cubicBezTo>
                  <a:cubicBezTo>
                    <a:pt x="66" y="96"/>
                    <a:pt x="39" y="94"/>
                    <a:pt x="32" y="78"/>
                  </a:cubicBezTo>
                  <a:cubicBezTo>
                    <a:pt x="26" y="65"/>
                    <a:pt x="33" y="48"/>
                    <a:pt x="46" y="42"/>
                  </a:cubicBezTo>
                  <a:cubicBezTo>
                    <a:pt x="67" y="33"/>
                    <a:pt x="89" y="48"/>
                    <a:pt x="93" y="69"/>
                  </a:cubicBezTo>
                  <a:cubicBezTo>
                    <a:pt x="97" y="89"/>
                    <a:pt x="84" y="110"/>
                    <a:pt x="64" y="114"/>
                  </a:cubicBezTo>
                  <a:cubicBezTo>
                    <a:pt x="28" y="121"/>
                    <a:pt x="0" y="85"/>
                    <a:pt x="8" y="52"/>
                  </a:cubicBezTo>
                  <a:cubicBezTo>
                    <a:pt x="18" y="14"/>
                    <a:pt x="60" y="0"/>
                    <a:pt x="94" y="7"/>
                  </a:cubicBezTo>
                  <a:cubicBezTo>
                    <a:pt x="166" y="24"/>
                    <a:pt x="192" y="118"/>
                    <a:pt x="238" y="151"/>
                  </a:cubicBezTo>
                  <a:cubicBezTo>
                    <a:pt x="242" y="143"/>
                    <a:pt x="249" y="134"/>
                    <a:pt x="256" y="126"/>
                  </a:cubicBezTo>
                  <a:cubicBezTo>
                    <a:pt x="234" y="113"/>
                    <a:pt x="213" y="96"/>
                    <a:pt x="207" y="73"/>
                  </a:cubicBezTo>
                  <a:cubicBezTo>
                    <a:pt x="240" y="78"/>
                    <a:pt x="306" y="67"/>
                    <a:pt x="345" y="75"/>
                  </a:cubicBezTo>
                  <a:cubicBezTo>
                    <a:pt x="313" y="74"/>
                    <a:pt x="283" y="103"/>
                    <a:pt x="264" y="124"/>
                  </a:cubicBezTo>
                  <a:cubicBezTo>
                    <a:pt x="280" y="133"/>
                    <a:pt x="297" y="140"/>
                    <a:pt x="314" y="143"/>
                  </a:cubicBezTo>
                  <a:cubicBezTo>
                    <a:pt x="335" y="147"/>
                    <a:pt x="365" y="148"/>
                    <a:pt x="380" y="131"/>
                  </a:cubicBezTo>
                  <a:cubicBezTo>
                    <a:pt x="395" y="113"/>
                    <a:pt x="380" y="92"/>
                    <a:pt x="361" y="93"/>
                  </a:cubicBezTo>
                  <a:cubicBezTo>
                    <a:pt x="348" y="94"/>
                    <a:pt x="344" y="110"/>
                    <a:pt x="352" y="116"/>
                  </a:cubicBezTo>
                  <a:cubicBezTo>
                    <a:pt x="363" y="123"/>
                    <a:pt x="376" y="111"/>
                    <a:pt x="366" y="100"/>
                  </a:cubicBezTo>
                  <a:close/>
                </a:path>
              </a:pathLst>
            </a:custGeom>
            <a:solidFill>
              <a:schemeClr val="tx1">
                <a:alpha val="7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Adobe 仿宋 Std R" panose="02020400000000000000" pitchFamily="18" charset="-122"/>
              </a:endParaRPr>
            </a:p>
          </p:txBody>
        </p:sp>
        <p:grpSp>
          <p:nvGrpSpPr>
            <p:cNvPr id="38" name="组合 37">
              <a:extLst>
                <a:ext uri="{FF2B5EF4-FFF2-40B4-BE49-F238E27FC236}">
                  <a16:creationId xmlns:a16="http://schemas.microsoft.com/office/drawing/2014/main" id="{DCBD5FB5-BBB3-CFCE-98BB-2623FDDB118C}"/>
                </a:ext>
              </a:extLst>
            </p:cNvPr>
            <p:cNvGrpSpPr/>
            <p:nvPr/>
          </p:nvGrpSpPr>
          <p:grpSpPr>
            <a:xfrm>
              <a:off x="5086298" y="1191992"/>
              <a:ext cx="1975492" cy="49074"/>
              <a:chOff x="5108253" y="1177442"/>
              <a:chExt cx="1975492" cy="49074"/>
            </a:xfrm>
          </p:grpSpPr>
          <p:cxnSp>
            <p:nvCxnSpPr>
              <p:cNvPr id="33" name="直接连接符 32">
                <a:extLst>
                  <a:ext uri="{FF2B5EF4-FFF2-40B4-BE49-F238E27FC236}">
                    <a16:creationId xmlns:a16="http://schemas.microsoft.com/office/drawing/2014/main" id="{BAFF6031-0FD0-372F-3869-0582186B521F}"/>
                  </a:ext>
                </a:extLst>
              </p:cNvPr>
              <p:cNvCxnSpPr/>
              <p:nvPr/>
            </p:nvCxnSpPr>
            <p:spPr>
              <a:xfrm>
                <a:off x="5108253" y="1226516"/>
                <a:ext cx="1975491" cy="0"/>
              </a:xfrm>
              <a:prstGeom prst="line">
                <a:avLst/>
              </a:prstGeom>
              <a:ln w="22225" cmpd="sng">
                <a:solidFill>
                  <a:schemeClr val="tx1">
                    <a:lumMod val="75000"/>
                    <a:lumOff val="25000"/>
                    <a:alpha val="83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接连接符 46">
                <a:extLst>
                  <a:ext uri="{FF2B5EF4-FFF2-40B4-BE49-F238E27FC236}">
                    <a16:creationId xmlns:a16="http://schemas.microsoft.com/office/drawing/2014/main" id="{BD5611FB-F85C-FF91-10F2-941F9FF427D6}"/>
                  </a:ext>
                </a:extLst>
              </p:cNvPr>
              <p:cNvCxnSpPr/>
              <p:nvPr/>
            </p:nvCxnSpPr>
            <p:spPr>
              <a:xfrm>
                <a:off x="5108254" y="1177442"/>
                <a:ext cx="1975491" cy="0"/>
              </a:xfrm>
              <a:prstGeom prst="line">
                <a:avLst/>
              </a:prstGeom>
              <a:ln w="28575" cmpd="sng">
                <a:solidFill>
                  <a:schemeClr val="tx1">
                    <a:lumMod val="75000"/>
                    <a:lumOff val="25000"/>
                    <a:alpha val="83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7144F4EA-3298-BDA4-A01E-36F8FAFF5360}"/>
                </a:ext>
              </a:extLst>
            </p:cNvPr>
            <p:cNvSpPr txBox="1"/>
            <p:nvPr/>
          </p:nvSpPr>
          <p:spPr>
            <a:xfrm>
              <a:off x="4657049" y="775748"/>
              <a:ext cx="29115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b="1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defRPr>
              </a:lvl1pPr>
            </a:lstStyle>
            <a:p>
              <a:r>
                <a:rPr lang="zh-TW" altLang="zh-TW" dirty="0"/>
                <a:t>資 訊 管 理 系</a:t>
              </a:r>
            </a:p>
          </p:txBody>
        </p:sp>
      </p:grpSp>
      <p:grpSp>
        <p:nvGrpSpPr>
          <p:cNvPr id="3" name="群組 2">
            <a:extLst>
              <a:ext uri="{FF2B5EF4-FFF2-40B4-BE49-F238E27FC236}">
                <a16:creationId xmlns:a16="http://schemas.microsoft.com/office/drawing/2014/main" id="{4BD89C21-4D0F-4299-3CAC-8FBD3795E774}"/>
              </a:ext>
            </a:extLst>
          </p:cNvPr>
          <p:cNvGrpSpPr/>
          <p:nvPr/>
        </p:nvGrpSpPr>
        <p:grpSpPr>
          <a:xfrm>
            <a:off x="4657049" y="5498131"/>
            <a:ext cx="2911587" cy="726248"/>
            <a:chOff x="4657049" y="5498131"/>
            <a:chExt cx="2911587" cy="726248"/>
          </a:xfrm>
        </p:grpSpPr>
        <p:grpSp>
          <p:nvGrpSpPr>
            <p:cNvPr id="51" name="组合 50">
              <a:extLst>
                <a:ext uri="{FF2B5EF4-FFF2-40B4-BE49-F238E27FC236}">
                  <a16:creationId xmlns:a16="http://schemas.microsoft.com/office/drawing/2014/main" id="{00BE49DE-B147-EBDC-5F2D-179579110135}"/>
                </a:ext>
              </a:extLst>
            </p:cNvPr>
            <p:cNvGrpSpPr/>
            <p:nvPr/>
          </p:nvGrpSpPr>
          <p:grpSpPr>
            <a:xfrm>
              <a:off x="5086297" y="6175305"/>
              <a:ext cx="1975492" cy="49074"/>
              <a:chOff x="5108253" y="1177442"/>
              <a:chExt cx="1975492" cy="49074"/>
            </a:xfrm>
          </p:grpSpPr>
          <p:cxnSp>
            <p:nvCxnSpPr>
              <p:cNvPr id="52" name="直接连接符 51">
                <a:extLst>
                  <a:ext uri="{FF2B5EF4-FFF2-40B4-BE49-F238E27FC236}">
                    <a16:creationId xmlns:a16="http://schemas.microsoft.com/office/drawing/2014/main" id="{D9335933-E0A3-6F1D-EA27-325214DCB445}"/>
                  </a:ext>
                </a:extLst>
              </p:cNvPr>
              <p:cNvCxnSpPr/>
              <p:nvPr/>
            </p:nvCxnSpPr>
            <p:spPr>
              <a:xfrm>
                <a:off x="5108253" y="1226516"/>
                <a:ext cx="1975491" cy="0"/>
              </a:xfrm>
              <a:prstGeom prst="line">
                <a:avLst/>
              </a:prstGeom>
              <a:ln w="22225" cmpd="sng">
                <a:solidFill>
                  <a:schemeClr val="tx1">
                    <a:lumMod val="75000"/>
                    <a:lumOff val="25000"/>
                    <a:alpha val="83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接连接符 52">
                <a:extLst>
                  <a:ext uri="{FF2B5EF4-FFF2-40B4-BE49-F238E27FC236}">
                    <a16:creationId xmlns:a16="http://schemas.microsoft.com/office/drawing/2014/main" id="{B99D81FA-91A0-978A-7228-27D67EBA771C}"/>
                  </a:ext>
                </a:extLst>
              </p:cNvPr>
              <p:cNvCxnSpPr/>
              <p:nvPr/>
            </p:nvCxnSpPr>
            <p:spPr>
              <a:xfrm>
                <a:off x="5108254" y="1177442"/>
                <a:ext cx="1975491" cy="0"/>
              </a:xfrm>
              <a:prstGeom prst="line">
                <a:avLst/>
              </a:prstGeom>
              <a:ln w="28575" cmpd="sng">
                <a:solidFill>
                  <a:schemeClr val="tx1">
                    <a:lumMod val="75000"/>
                    <a:lumOff val="25000"/>
                    <a:alpha val="83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8" name="组合 47">
              <a:extLst>
                <a:ext uri="{FF2B5EF4-FFF2-40B4-BE49-F238E27FC236}">
                  <a16:creationId xmlns:a16="http://schemas.microsoft.com/office/drawing/2014/main" id="{8D394A5A-7752-AFFB-1451-51CA1452D85F}"/>
                </a:ext>
              </a:extLst>
            </p:cNvPr>
            <p:cNvGrpSpPr/>
            <p:nvPr/>
          </p:nvGrpSpPr>
          <p:grpSpPr>
            <a:xfrm>
              <a:off x="5065729" y="5498131"/>
              <a:ext cx="2016626" cy="278698"/>
              <a:chOff x="7150100" y="4803775"/>
              <a:chExt cx="2317750" cy="668338"/>
            </a:xfrm>
          </p:grpSpPr>
          <p:sp>
            <p:nvSpPr>
              <p:cNvPr id="43" name="Freeform 31">
                <a:extLst>
                  <a:ext uri="{FF2B5EF4-FFF2-40B4-BE49-F238E27FC236}">
                    <a16:creationId xmlns:a16="http://schemas.microsoft.com/office/drawing/2014/main" id="{09237E96-DACE-1628-A685-CC8A8C9DD6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74025" y="4803775"/>
                <a:ext cx="466725" cy="533400"/>
              </a:xfrm>
              <a:custGeom>
                <a:avLst/>
                <a:gdLst>
                  <a:gd name="T0" fmla="*/ 60 w 124"/>
                  <a:gd name="T1" fmla="*/ 95 h 140"/>
                  <a:gd name="T2" fmla="*/ 41 w 124"/>
                  <a:gd name="T3" fmla="*/ 42 h 140"/>
                  <a:gd name="T4" fmla="*/ 84 w 124"/>
                  <a:gd name="T5" fmla="*/ 42 h 140"/>
                  <a:gd name="T6" fmla="*/ 65 w 124"/>
                  <a:gd name="T7" fmla="*/ 95 h 140"/>
                  <a:gd name="T8" fmla="*/ 124 w 124"/>
                  <a:gd name="T9" fmla="*/ 140 h 140"/>
                  <a:gd name="T10" fmla="*/ 62 w 124"/>
                  <a:gd name="T11" fmla="*/ 98 h 140"/>
                  <a:gd name="T12" fmla="*/ 0 w 124"/>
                  <a:gd name="T13" fmla="*/ 140 h 140"/>
                  <a:gd name="T14" fmla="*/ 60 w 124"/>
                  <a:gd name="T15" fmla="*/ 95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4" h="140">
                    <a:moveTo>
                      <a:pt x="60" y="95"/>
                    </a:moveTo>
                    <a:cubicBezTo>
                      <a:pt x="49" y="80"/>
                      <a:pt x="40" y="61"/>
                      <a:pt x="41" y="42"/>
                    </a:cubicBezTo>
                    <a:cubicBezTo>
                      <a:pt x="44" y="0"/>
                      <a:pt x="81" y="0"/>
                      <a:pt x="84" y="42"/>
                    </a:cubicBezTo>
                    <a:cubicBezTo>
                      <a:pt x="85" y="61"/>
                      <a:pt x="76" y="80"/>
                      <a:pt x="65" y="95"/>
                    </a:cubicBezTo>
                    <a:cubicBezTo>
                      <a:pt x="80" y="114"/>
                      <a:pt x="100" y="135"/>
                      <a:pt x="124" y="140"/>
                    </a:cubicBezTo>
                    <a:cubicBezTo>
                      <a:pt x="102" y="139"/>
                      <a:pt x="77" y="117"/>
                      <a:pt x="62" y="98"/>
                    </a:cubicBezTo>
                    <a:cubicBezTo>
                      <a:pt x="48" y="117"/>
                      <a:pt x="23" y="139"/>
                      <a:pt x="0" y="140"/>
                    </a:cubicBezTo>
                    <a:cubicBezTo>
                      <a:pt x="24" y="135"/>
                      <a:pt x="45" y="114"/>
                      <a:pt x="60" y="95"/>
                    </a:cubicBezTo>
                    <a:close/>
                  </a:path>
                </a:pathLst>
              </a:custGeom>
              <a:solidFill>
                <a:schemeClr val="tx1">
                  <a:alpha val="84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ea typeface="Adobe 仿宋 Std R" panose="02020400000000000000" pitchFamily="18" charset="-122"/>
                </a:endParaRPr>
              </a:p>
            </p:txBody>
          </p:sp>
          <p:sp>
            <p:nvSpPr>
              <p:cNvPr id="44" name="Freeform 32">
                <a:extLst>
                  <a:ext uri="{FF2B5EF4-FFF2-40B4-BE49-F238E27FC236}">
                    <a16:creationId xmlns:a16="http://schemas.microsoft.com/office/drawing/2014/main" id="{5330D1EF-9C98-6612-D28E-A407CCCA40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02675" y="5368925"/>
                <a:ext cx="765175" cy="22225"/>
              </a:xfrm>
              <a:custGeom>
                <a:avLst/>
                <a:gdLst>
                  <a:gd name="T0" fmla="*/ 101 w 203"/>
                  <a:gd name="T1" fmla="*/ 6 h 6"/>
                  <a:gd name="T2" fmla="*/ 0 w 203"/>
                  <a:gd name="T3" fmla="*/ 3 h 6"/>
                  <a:gd name="T4" fmla="*/ 101 w 203"/>
                  <a:gd name="T5" fmla="*/ 0 h 6"/>
                  <a:gd name="T6" fmla="*/ 203 w 203"/>
                  <a:gd name="T7" fmla="*/ 4 h 6"/>
                  <a:gd name="T8" fmla="*/ 101 w 203"/>
                  <a:gd name="T9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3" h="6">
                    <a:moveTo>
                      <a:pt x="101" y="6"/>
                    </a:moveTo>
                    <a:cubicBezTo>
                      <a:pt x="68" y="6"/>
                      <a:pt x="34" y="6"/>
                      <a:pt x="0" y="3"/>
                    </a:cubicBezTo>
                    <a:cubicBezTo>
                      <a:pt x="35" y="0"/>
                      <a:pt x="68" y="0"/>
                      <a:pt x="101" y="0"/>
                    </a:cubicBezTo>
                    <a:cubicBezTo>
                      <a:pt x="134" y="0"/>
                      <a:pt x="168" y="1"/>
                      <a:pt x="203" y="4"/>
                    </a:cubicBezTo>
                    <a:cubicBezTo>
                      <a:pt x="166" y="6"/>
                      <a:pt x="101" y="6"/>
                      <a:pt x="101" y="6"/>
                    </a:cubicBezTo>
                    <a:close/>
                  </a:path>
                </a:pathLst>
              </a:custGeom>
              <a:solidFill>
                <a:schemeClr val="tx1">
                  <a:alpha val="84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ea typeface="Adobe 仿宋 Std R" panose="02020400000000000000" pitchFamily="18" charset="-122"/>
                </a:endParaRPr>
              </a:p>
            </p:txBody>
          </p:sp>
          <p:sp>
            <p:nvSpPr>
              <p:cNvPr id="45" name="Freeform 33">
                <a:extLst>
                  <a:ext uri="{FF2B5EF4-FFF2-40B4-BE49-F238E27FC236}">
                    <a16:creationId xmlns:a16="http://schemas.microsoft.com/office/drawing/2014/main" id="{4A8A793D-95B3-BF9D-CA75-6F4436F0E4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50100" y="5368925"/>
                <a:ext cx="765175" cy="22225"/>
              </a:xfrm>
              <a:custGeom>
                <a:avLst/>
                <a:gdLst>
                  <a:gd name="T0" fmla="*/ 102 w 203"/>
                  <a:gd name="T1" fmla="*/ 6 h 6"/>
                  <a:gd name="T2" fmla="*/ 203 w 203"/>
                  <a:gd name="T3" fmla="*/ 3 h 6"/>
                  <a:gd name="T4" fmla="*/ 102 w 203"/>
                  <a:gd name="T5" fmla="*/ 0 h 6"/>
                  <a:gd name="T6" fmla="*/ 0 w 203"/>
                  <a:gd name="T7" fmla="*/ 4 h 6"/>
                  <a:gd name="T8" fmla="*/ 102 w 203"/>
                  <a:gd name="T9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3" h="6">
                    <a:moveTo>
                      <a:pt x="102" y="6"/>
                    </a:moveTo>
                    <a:cubicBezTo>
                      <a:pt x="135" y="6"/>
                      <a:pt x="169" y="6"/>
                      <a:pt x="203" y="3"/>
                    </a:cubicBezTo>
                    <a:cubicBezTo>
                      <a:pt x="168" y="0"/>
                      <a:pt x="135" y="0"/>
                      <a:pt x="102" y="0"/>
                    </a:cubicBezTo>
                    <a:cubicBezTo>
                      <a:pt x="68" y="0"/>
                      <a:pt x="35" y="1"/>
                      <a:pt x="0" y="4"/>
                    </a:cubicBezTo>
                    <a:cubicBezTo>
                      <a:pt x="36" y="6"/>
                      <a:pt x="102" y="6"/>
                      <a:pt x="102" y="6"/>
                    </a:cubicBezTo>
                    <a:close/>
                  </a:path>
                </a:pathLst>
              </a:custGeom>
              <a:solidFill>
                <a:schemeClr val="tx1">
                  <a:alpha val="84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ea typeface="Adobe 仿宋 Std R" panose="02020400000000000000" pitchFamily="18" charset="-122"/>
                </a:endParaRPr>
              </a:p>
            </p:txBody>
          </p:sp>
          <p:sp>
            <p:nvSpPr>
              <p:cNvPr id="46" name="Freeform 34">
                <a:extLst>
                  <a:ext uri="{FF2B5EF4-FFF2-40B4-BE49-F238E27FC236}">
                    <a16:creationId xmlns:a16="http://schemas.microsoft.com/office/drawing/2014/main" id="{C406A4B9-E0B2-733E-B510-24B35123BB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62888" y="5092700"/>
                <a:ext cx="893763" cy="379413"/>
              </a:xfrm>
              <a:custGeom>
                <a:avLst/>
                <a:gdLst>
                  <a:gd name="T0" fmla="*/ 118 w 237"/>
                  <a:gd name="T1" fmla="*/ 61 h 99"/>
                  <a:gd name="T2" fmla="*/ 160 w 237"/>
                  <a:gd name="T3" fmla="*/ 86 h 99"/>
                  <a:gd name="T4" fmla="*/ 226 w 237"/>
                  <a:gd name="T5" fmla="*/ 28 h 99"/>
                  <a:gd name="T6" fmla="*/ 178 w 237"/>
                  <a:gd name="T7" fmla="*/ 10 h 99"/>
                  <a:gd name="T8" fmla="*/ 184 w 237"/>
                  <a:gd name="T9" fmla="*/ 64 h 99"/>
                  <a:gd name="T10" fmla="*/ 213 w 237"/>
                  <a:gd name="T11" fmla="*/ 52 h 99"/>
                  <a:gd name="T12" fmla="*/ 199 w 237"/>
                  <a:gd name="T13" fmla="*/ 29 h 99"/>
                  <a:gd name="T14" fmla="*/ 183 w 237"/>
                  <a:gd name="T15" fmla="*/ 44 h 99"/>
                  <a:gd name="T16" fmla="*/ 193 w 237"/>
                  <a:gd name="T17" fmla="*/ 32 h 99"/>
                  <a:gd name="T18" fmla="*/ 210 w 237"/>
                  <a:gd name="T19" fmla="*/ 51 h 99"/>
                  <a:gd name="T20" fmla="*/ 185 w 237"/>
                  <a:gd name="T21" fmla="*/ 61 h 99"/>
                  <a:gd name="T22" fmla="*/ 180 w 237"/>
                  <a:gd name="T23" fmla="*/ 13 h 99"/>
                  <a:gd name="T24" fmla="*/ 224 w 237"/>
                  <a:gd name="T25" fmla="*/ 33 h 99"/>
                  <a:gd name="T26" fmla="*/ 162 w 237"/>
                  <a:gd name="T27" fmla="*/ 84 h 99"/>
                  <a:gd name="T28" fmla="*/ 119 w 237"/>
                  <a:gd name="T29" fmla="*/ 54 h 99"/>
                  <a:gd name="T30" fmla="*/ 74 w 237"/>
                  <a:gd name="T31" fmla="*/ 84 h 99"/>
                  <a:gd name="T32" fmla="*/ 13 w 237"/>
                  <a:gd name="T33" fmla="*/ 33 h 99"/>
                  <a:gd name="T34" fmla="*/ 57 w 237"/>
                  <a:gd name="T35" fmla="*/ 13 h 99"/>
                  <a:gd name="T36" fmla="*/ 52 w 237"/>
                  <a:gd name="T37" fmla="*/ 61 h 99"/>
                  <a:gd name="T38" fmla="*/ 27 w 237"/>
                  <a:gd name="T39" fmla="*/ 51 h 99"/>
                  <a:gd name="T40" fmla="*/ 44 w 237"/>
                  <a:gd name="T41" fmla="*/ 32 h 99"/>
                  <a:gd name="T42" fmla="*/ 54 w 237"/>
                  <a:gd name="T43" fmla="*/ 44 h 99"/>
                  <a:gd name="T44" fmla="*/ 37 w 237"/>
                  <a:gd name="T45" fmla="*/ 29 h 99"/>
                  <a:gd name="T46" fmla="*/ 24 w 237"/>
                  <a:gd name="T47" fmla="*/ 52 h 99"/>
                  <a:gd name="T48" fmla="*/ 53 w 237"/>
                  <a:gd name="T49" fmla="*/ 64 h 99"/>
                  <a:gd name="T50" fmla="*/ 59 w 237"/>
                  <a:gd name="T51" fmla="*/ 10 h 99"/>
                  <a:gd name="T52" fmla="*/ 11 w 237"/>
                  <a:gd name="T53" fmla="*/ 28 h 99"/>
                  <a:gd name="T54" fmla="*/ 76 w 237"/>
                  <a:gd name="T55" fmla="*/ 86 h 99"/>
                  <a:gd name="T56" fmla="*/ 118 w 237"/>
                  <a:gd name="T57" fmla="*/ 61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37" h="99">
                    <a:moveTo>
                      <a:pt x="118" y="61"/>
                    </a:moveTo>
                    <a:cubicBezTo>
                      <a:pt x="129" y="73"/>
                      <a:pt x="144" y="82"/>
                      <a:pt x="160" y="86"/>
                    </a:cubicBezTo>
                    <a:cubicBezTo>
                      <a:pt x="216" y="99"/>
                      <a:pt x="237" y="56"/>
                      <a:pt x="226" y="28"/>
                    </a:cubicBezTo>
                    <a:cubicBezTo>
                      <a:pt x="219" y="8"/>
                      <a:pt x="196" y="0"/>
                      <a:pt x="178" y="10"/>
                    </a:cubicBezTo>
                    <a:cubicBezTo>
                      <a:pt x="157" y="22"/>
                      <a:pt x="160" y="56"/>
                      <a:pt x="184" y="64"/>
                    </a:cubicBezTo>
                    <a:cubicBezTo>
                      <a:pt x="194" y="68"/>
                      <a:pt x="208" y="65"/>
                      <a:pt x="213" y="52"/>
                    </a:cubicBezTo>
                    <a:cubicBezTo>
                      <a:pt x="216" y="42"/>
                      <a:pt x="209" y="31"/>
                      <a:pt x="199" y="29"/>
                    </a:cubicBezTo>
                    <a:cubicBezTo>
                      <a:pt x="190" y="27"/>
                      <a:pt x="181" y="34"/>
                      <a:pt x="183" y="44"/>
                    </a:cubicBezTo>
                    <a:cubicBezTo>
                      <a:pt x="183" y="41"/>
                      <a:pt x="185" y="33"/>
                      <a:pt x="193" y="32"/>
                    </a:cubicBezTo>
                    <a:cubicBezTo>
                      <a:pt x="204" y="30"/>
                      <a:pt x="213" y="42"/>
                      <a:pt x="210" y="51"/>
                    </a:cubicBezTo>
                    <a:cubicBezTo>
                      <a:pt x="207" y="63"/>
                      <a:pt x="194" y="64"/>
                      <a:pt x="185" y="61"/>
                    </a:cubicBezTo>
                    <a:cubicBezTo>
                      <a:pt x="164" y="53"/>
                      <a:pt x="161" y="24"/>
                      <a:pt x="180" y="13"/>
                    </a:cubicBezTo>
                    <a:cubicBezTo>
                      <a:pt x="197" y="3"/>
                      <a:pt x="219" y="13"/>
                      <a:pt x="224" y="33"/>
                    </a:cubicBezTo>
                    <a:cubicBezTo>
                      <a:pt x="231" y="59"/>
                      <a:pt x="212" y="96"/>
                      <a:pt x="162" y="84"/>
                    </a:cubicBezTo>
                    <a:cubicBezTo>
                      <a:pt x="146" y="80"/>
                      <a:pt x="127" y="69"/>
                      <a:pt x="119" y="54"/>
                    </a:cubicBezTo>
                    <a:cubicBezTo>
                      <a:pt x="109" y="69"/>
                      <a:pt x="92" y="80"/>
                      <a:pt x="74" y="84"/>
                    </a:cubicBezTo>
                    <a:cubicBezTo>
                      <a:pt x="25" y="96"/>
                      <a:pt x="6" y="59"/>
                      <a:pt x="13" y="33"/>
                    </a:cubicBezTo>
                    <a:cubicBezTo>
                      <a:pt x="18" y="13"/>
                      <a:pt x="40" y="3"/>
                      <a:pt x="57" y="13"/>
                    </a:cubicBezTo>
                    <a:cubicBezTo>
                      <a:pt x="75" y="24"/>
                      <a:pt x="73" y="53"/>
                      <a:pt x="52" y="61"/>
                    </a:cubicBezTo>
                    <a:cubicBezTo>
                      <a:pt x="43" y="64"/>
                      <a:pt x="30" y="63"/>
                      <a:pt x="27" y="51"/>
                    </a:cubicBezTo>
                    <a:cubicBezTo>
                      <a:pt x="24" y="42"/>
                      <a:pt x="33" y="30"/>
                      <a:pt x="44" y="32"/>
                    </a:cubicBezTo>
                    <a:cubicBezTo>
                      <a:pt x="52" y="33"/>
                      <a:pt x="54" y="41"/>
                      <a:pt x="54" y="44"/>
                    </a:cubicBezTo>
                    <a:cubicBezTo>
                      <a:pt x="56" y="34"/>
                      <a:pt x="47" y="27"/>
                      <a:pt x="37" y="29"/>
                    </a:cubicBezTo>
                    <a:cubicBezTo>
                      <a:pt x="28" y="31"/>
                      <a:pt x="21" y="42"/>
                      <a:pt x="24" y="52"/>
                    </a:cubicBezTo>
                    <a:cubicBezTo>
                      <a:pt x="29" y="65"/>
                      <a:pt x="43" y="68"/>
                      <a:pt x="53" y="64"/>
                    </a:cubicBezTo>
                    <a:cubicBezTo>
                      <a:pt x="77" y="56"/>
                      <a:pt x="80" y="22"/>
                      <a:pt x="59" y="10"/>
                    </a:cubicBezTo>
                    <a:cubicBezTo>
                      <a:pt x="41" y="0"/>
                      <a:pt x="18" y="8"/>
                      <a:pt x="11" y="28"/>
                    </a:cubicBezTo>
                    <a:cubicBezTo>
                      <a:pt x="0" y="56"/>
                      <a:pt x="21" y="99"/>
                      <a:pt x="76" y="86"/>
                    </a:cubicBezTo>
                    <a:cubicBezTo>
                      <a:pt x="92" y="82"/>
                      <a:pt x="108" y="73"/>
                      <a:pt x="118" y="61"/>
                    </a:cubicBezTo>
                    <a:close/>
                  </a:path>
                </a:pathLst>
              </a:custGeom>
              <a:solidFill>
                <a:schemeClr val="tx1">
                  <a:alpha val="84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ea typeface="Adobe 仿宋 Std R" panose="02020400000000000000" pitchFamily="18" charset="-122"/>
                </a:endParaRPr>
              </a:p>
            </p:txBody>
          </p:sp>
        </p:grpSp>
        <p:sp>
          <p:nvSpPr>
            <p:cNvPr id="26" name="文本框 48">
              <a:extLst>
                <a:ext uri="{FF2B5EF4-FFF2-40B4-BE49-F238E27FC236}">
                  <a16:creationId xmlns:a16="http://schemas.microsoft.com/office/drawing/2014/main" id="{E248D871-A9E5-6534-E1CA-4E8EEF630806}"/>
                </a:ext>
              </a:extLst>
            </p:cNvPr>
            <p:cNvSpPr txBox="1"/>
            <p:nvPr/>
          </p:nvSpPr>
          <p:spPr>
            <a:xfrm>
              <a:off x="4657049" y="5776095"/>
              <a:ext cx="29115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zh-TW" sz="1800" b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第</a:t>
              </a:r>
              <a:r>
                <a:rPr lang="en-US" altLang="zh-TW" sz="1800" b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</a:rPr>
                <a:t>114407</a:t>
              </a:r>
              <a:r>
                <a:rPr lang="zh-TW" altLang="zh-TW" sz="1800" b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組</a:t>
              </a:r>
              <a:endParaRPr lang="zh-CN" altLang="en-US" sz="1600" b="1" dirty="0">
                <a:latin typeface="Adobe 仿宋 Std R" panose="02020400000000000000" pitchFamily="18" charset="-122"/>
                <a:ea typeface="Adobe 仿宋 Std R" panose="02020400000000000000" pitchFamily="18" charset="-122"/>
                <a:sym typeface="Arial" panose="020B0604020202020204" pitchFamily="34" charset="0"/>
              </a:endParaRPr>
            </a:p>
          </p:txBody>
        </p:sp>
      </p:grpSp>
      <p:sp>
        <p:nvSpPr>
          <p:cNvPr id="28" name="TextBox 4">
            <a:extLst>
              <a:ext uri="{FF2B5EF4-FFF2-40B4-BE49-F238E27FC236}">
                <a16:creationId xmlns:a16="http://schemas.microsoft.com/office/drawing/2014/main" id="{9CA56391-ABD7-7B3F-1B04-0188009495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68636" y="4667546"/>
            <a:ext cx="5356225" cy="26341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600" b="1">
                <a:latin typeface="Adobe 仿宋 Std R" panose="02020400000000000000" pitchFamily="18" charset="-122"/>
                <a:ea typeface="Adobe 仿宋 Std R" panose="02020400000000000000" pitchFamily="18" charset="-122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zh-TW" altLang="en-US" dirty="0"/>
              <a:t>組別</a:t>
            </a:r>
            <a:r>
              <a:rPr lang="en-US" altLang="zh-TW" dirty="0"/>
              <a:t>:114407</a:t>
            </a:r>
          </a:p>
          <a:p>
            <a:pPr algn="l">
              <a:lnSpc>
                <a:spcPct val="150000"/>
              </a:lnSpc>
            </a:pPr>
            <a:r>
              <a:rPr lang="zh-TW" altLang="zh-TW" dirty="0"/>
              <a:t>指導老師：葉明貴系主任</a:t>
            </a:r>
          </a:p>
          <a:p>
            <a:pPr algn="l" hangingPunct="0">
              <a:lnSpc>
                <a:spcPct val="150000"/>
              </a:lnSpc>
            </a:pPr>
            <a:r>
              <a:rPr lang="zh-TW" altLang="zh-TW" dirty="0"/>
              <a:t>組長：</a:t>
            </a:r>
            <a:r>
              <a:rPr lang="en-US" altLang="zh-TW" dirty="0"/>
              <a:t>11146061 </a:t>
            </a:r>
            <a:r>
              <a:rPr lang="zh-TW" altLang="zh-TW" dirty="0"/>
              <a:t>郭宥妍</a:t>
            </a:r>
          </a:p>
          <a:p>
            <a:pPr algn="l" hangingPunct="0">
              <a:lnSpc>
                <a:spcPct val="150000"/>
              </a:lnSpc>
            </a:pPr>
            <a:r>
              <a:rPr lang="zh-TW" altLang="zh-TW" dirty="0"/>
              <a:t>組員：</a:t>
            </a:r>
            <a:r>
              <a:rPr lang="en-US" altLang="zh-TW" dirty="0"/>
              <a:t>11146066 </a:t>
            </a:r>
            <a:r>
              <a:rPr lang="zh-TW" altLang="zh-TW" dirty="0"/>
              <a:t>簡孝宇</a:t>
            </a:r>
            <a:r>
              <a:rPr lang="zh-TW" altLang="en-US" dirty="0"/>
              <a:t>、</a:t>
            </a:r>
            <a:r>
              <a:rPr lang="en-US" altLang="zh-TW" dirty="0"/>
              <a:t>11146073 </a:t>
            </a:r>
            <a:r>
              <a:rPr lang="zh-TW" altLang="zh-TW" dirty="0"/>
              <a:t>張楷偉</a:t>
            </a:r>
            <a:br>
              <a:rPr lang="en-US" altLang="zh-TW" dirty="0"/>
            </a:br>
            <a:r>
              <a:rPr lang="en-US" altLang="zh-TW" dirty="0"/>
              <a:t>          11146083 </a:t>
            </a:r>
            <a:r>
              <a:rPr lang="zh-TW" altLang="zh-TW" dirty="0"/>
              <a:t>林勝威</a:t>
            </a:r>
          </a:p>
          <a:p>
            <a:pPr algn="l">
              <a:lnSpc>
                <a:spcPct val="150000"/>
              </a:lnSpc>
            </a:pPr>
            <a:endParaRPr lang="en-US" altLang="zh-TW" dirty="0"/>
          </a:p>
          <a:p>
            <a:pPr algn="l">
              <a:lnSpc>
                <a:spcPct val="150000"/>
              </a:lnSpc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5304612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98156" y="96112"/>
            <a:ext cx="11995688" cy="6661149"/>
          </a:xfrm>
          <a:prstGeom prst="rect">
            <a:avLst/>
          </a:prstGeom>
          <a:noFill/>
          <a:ln w="63500" cmpd="thickThin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Adobe 仿宋 Std R" panose="02020400000000000000" pitchFamily="18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3306415" y="342145"/>
            <a:ext cx="5328010" cy="1002390"/>
            <a:chOff x="4257796" y="584262"/>
            <a:chExt cx="3632495" cy="683403"/>
          </a:xfrm>
        </p:grpSpPr>
        <p:sp>
          <p:nvSpPr>
            <p:cNvPr id="2" name="Freeform 5"/>
            <p:cNvSpPr>
              <a:spLocks noEditPoints="1"/>
            </p:cNvSpPr>
            <p:nvPr/>
          </p:nvSpPr>
          <p:spPr bwMode="auto">
            <a:xfrm>
              <a:off x="5045242" y="584262"/>
              <a:ext cx="2016548" cy="234968"/>
            </a:xfrm>
            <a:custGeom>
              <a:avLst/>
              <a:gdLst>
                <a:gd name="T0" fmla="*/ 826 w 1255"/>
                <a:gd name="T1" fmla="*/ 94 h 234"/>
                <a:gd name="T2" fmla="*/ 1051 w 1255"/>
                <a:gd name="T3" fmla="*/ 107 h 234"/>
                <a:gd name="T4" fmla="*/ 1093 w 1255"/>
                <a:gd name="T5" fmla="*/ 107 h 234"/>
                <a:gd name="T6" fmla="*/ 1151 w 1255"/>
                <a:gd name="T7" fmla="*/ 87 h 234"/>
                <a:gd name="T8" fmla="*/ 1225 w 1255"/>
                <a:gd name="T9" fmla="*/ 118 h 234"/>
                <a:gd name="T10" fmla="*/ 1206 w 1255"/>
                <a:gd name="T11" fmla="*/ 139 h 234"/>
                <a:gd name="T12" fmla="*/ 1185 w 1255"/>
                <a:gd name="T13" fmla="*/ 102 h 234"/>
                <a:gd name="T14" fmla="*/ 1171 w 1255"/>
                <a:gd name="T15" fmla="*/ 112 h 234"/>
                <a:gd name="T16" fmla="*/ 1137 w 1255"/>
                <a:gd name="T17" fmla="*/ 119 h 234"/>
                <a:gd name="T18" fmla="*/ 1109 w 1255"/>
                <a:gd name="T19" fmla="*/ 119 h 234"/>
                <a:gd name="T20" fmla="*/ 1062 w 1255"/>
                <a:gd name="T21" fmla="*/ 116 h 234"/>
                <a:gd name="T22" fmla="*/ 841 w 1255"/>
                <a:gd name="T23" fmla="*/ 112 h 234"/>
                <a:gd name="T24" fmla="*/ 782 w 1255"/>
                <a:gd name="T25" fmla="*/ 117 h 234"/>
                <a:gd name="T26" fmla="*/ 756 w 1255"/>
                <a:gd name="T27" fmla="*/ 111 h 234"/>
                <a:gd name="T28" fmla="*/ 737 w 1255"/>
                <a:gd name="T29" fmla="*/ 118 h 234"/>
                <a:gd name="T30" fmla="*/ 717 w 1255"/>
                <a:gd name="T31" fmla="*/ 157 h 234"/>
                <a:gd name="T32" fmla="*/ 762 w 1255"/>
                <a:gd name="T33" fmla="*/ 99 h 234"/>
                <a:gd name="T34" fmla="*/ 772 w 1255"/>
                <a:gd name="T35" fmla="*/ 97 h 234"/>
                <a:gd name="T36" fmla="*/ 104 w 1255"/>
                <a:gd name="T37" fmla="*/ 87 h 234"/>
                <a:gd name="T38" fmla="*/ 30 w 1255"/>
                <a:gd name="T39" fmla="*/ 118 h 234"/>
                <a:gd name="T40" fmla="*/ 49 w 1255"/>
                <a:gd name="T41" fmla="*/ 139 h 234"/>
                <a:gd name="T42" fmla="*/ 71 w 1255"/>
                <a:gd name="T43" fmla="*/ 102 h 234"/>
                <a:gd name="T44" fmla="*/ 85 w 1255"/>
                <a:gd name="T45" fmla="*/ 112 h 234"/>
                <a:gd name="T46" fmla="*/ 118 w 1255"/>
                <a:gd name="T47" fmla="*/ 119 h 234"/>
                <a:gd name="T48" fmla="*/ 147 w 1255"/>
                <a:gd name="T49" fmla="*/ 119 h 234"/>
                <a:gd name="T50" fmla="*/ 193 w 1255"/>
                <a:gd name="T51" fmla="*/ 116 h 234"/>
                <a:gd name="T52" fmla="*/ 414 w 1255"/>
                <a:gd name="T53" fmla="*/ 112 h 234"/>
                <a:gd name="T54" fmla="*/ 474 w 1255"/>
                <a:gd name="T55" fmla="*/ 117 h 234"/>
                <a:gd name="T56" fmla="*/ 499 w 1255"/>
                <a:gd name="T57" fmla="*/ 111 h 234"/>
                <a:gd name="T58" fmla="*/ 518 w 1255"/>
                <a:gd name="T59" fmla="*/ 118 h 234"/>
                <a:gd name="T60" fmla="*/ 538 w 1255"/>
                <a:gd name="T61" fmla="*/ 157 h 234"/>
                <a:gd name="T62" fmla="*/ 494 w 1255"/>
                <a:gd name="T63" fmla="*/ 99 h 234"/>
                <a:gd name="T64" fmla="*/ 483 w 1255"/>
                <a:gd name="T65" fmla="*/ 97 h 234"/>
                <a:gd name="T66" fmla="*/ 445 w 1255"/>
                <a:gd name="T67" fmla="*/ 107 h 234"/>
                <a:gd name="T68" fmla="*/ 223 w 1255"/>
                <a:gd name="T69" fmla="*/ 107 h 234"/>
                <a:gd name="T70" fmla="*/ 178 w 1255"/>
                <a:gd name="T71" fmla="*/ 98 h 234"/>
                <a:gd name="T72" fmla="*/ 138 w 1255"/>
                <a:gd name="T73" fmla="*/ 105 h 234"/>
                <a:gd name="T74" fmla="*/ 616 w 1255"/>
                <a:gd name="T75" fmla="*/ 218 h 234"/>
                <a:gd name="T76" fmla="*/ 634 w 1255"/>
                <a:gd name="T77" fmla="*/ 202 h 234"/>
                <a:gd name="T78" fmla="*/ 635 w 1255"/>
                <a:gd name="T79" fmla="*/ 23 h 234"/>
                <a:gd name="T80" fmla="*/ 586 w 1255"/>
                <a:gd name="T81" fmla="*/ 94 h 234"/>
                <a:gd name="T82" fmla="*/ 651 w 1255"/>
                <a:gd name="T83" fmla="*/ 117 h 234"/>
                <a:gd name="T84" fmla="*/ 697 w 1255"/>
                <a:gd name="T85" fmla="*/ 69 h 234"/>
                <a:gd name="T86" fmla="*/ 710 w 1255"/>
                <a:gd name="T87" fmla="*/ 63 h 234"/>
                <a:gd name="T88" fmla="*/ 628 w 1255"/>
                <a:gd name="T89" fmla="*/ 1 h 234"/>
                <a:gd name="T90" fmla="*/ 545 w 1255"/>
                <a:gd name="T91" fmla="*/ 63 h 234"/>
                <a:gd name="T92" fmla="*/ 559 w 1255"/>
                <a:gd name="T93" fmla="*/ 69 h 234"/>
                <a:gd name="T94" fmla="*/ 611 w 1255"/>
                <a:gd name="T95" fmla="*/ 73 h 234"/>
                <a:gd name="T96" fmla="*/ 628 w 1255"/>
                <a:gd name="T97" fmla="*/ 121 h 234"/>
                <a:gd name="T98" fmla="*/ 557 w 1255"/>
                <a:gd name="T99" fmla="*/ 121 h 234"/>
                <a:gd name="T100" fmla="*/ 579 w 1255"/>
                <a:gd name="T101" fmla="*/ 116 h 234"/>
                <a:gd name="T102" fmla="*/ 568 w 1255"/>
                <a:gd name="T103" fmla="*/ 139 h 234"/>
                <a:gd name="T104" fmla="*/ 570 w 1255"/>
                <a:gd name="T105" fmla="*/ 159 h 234"/>
                <a:gd name="T106" fmla="*/ 604 w 1255"/>
                <a:gd name="T107" fmla="*/ 187 h 234"/>
                <a:gd name="T108" fmla="*/ 557 w 1255"/>
                <a:gd name="T109" fmla="*/ 131 h 234"/>
                <a:gd name="T110" fmla="*/ 703 w 1255"/>
                <a:gd name="T111" fmla="*/ 103 h 234"/>
                <a:gd name="T112" fmla="*/ 675 w 1255"/>
                <a:gd name="T113" fmla="*/ 107 h 234"/>
                <a:gd name="T114" fmla="*/ 693 w 1255"/>
                <a:gd name="T115" fmla="*/ 145 h 234"/>
                <a:gd name="T116" fmla="*/ 677 w 1255"/>
                <a:gd name="T117" fmla="*/ 151 h 234"/>
                <a:gd name="T118" fmla="*/ 651 w 1255"/>
                <a:gd name="T119" fmla="*/ 175 h 234"/>
                <a:gd name="T120" fmla="*/ 686 w 1255"/>
                <a:gd name="T121" fmla="*/ 181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255" h="234">
                  <a:moveTo>
                    <a:pt x="791" y="101"/>
                  </a:moveTo>
                  <a:cubicBezTo>
                    <a:pt x="793" y="103"/>
                    <a:pt x="794" y="105"/>
                    <a:pt x="795" y="107"/>
                  </a:cubicBezTo>
                  <a:cubicBezTo>
                    <a:pt x="810" y="107"/>
                    <a:pt x="810" y="107"/>
                    <a:pt x="810" y="107"/>
                  </a:cubicBezTo>
                  <a:cubicBezTo>
                    <a:pt x="810" y="107"/>
                    <a:pt x="810" y="106"/>
                    <a:pt x="811" y="105"/>
                  </a:cubicBezTo>
                  <a:cubicBezTo>
                    <a:pt x="812" y="99"/>
                    <a:pt x="819" y="94"/>
                    <a:pt x="826" y="94"/>
                  </a:cubicBezTo>
                  <a:cubicBezTo>
                    <a:pt x="833" y="94"/>
                    <a:pt x="839" y="99"/>
                    <a:pt x="841" y="105"/>
                  </a:cubicBezTo>
                  <a:cubicBezTo>
                    <a:pt x="841" y="106"/>
                    <a:pt x="841" y="107"/>
                    <a:pt x="841" y="107"/>
                  </a:cubicBezTo>
                  <a:cubicBezTo>
                    <a:pt x="1032" y="107"/>
                    <a:pt x="1032" y="107"/>
                    <a:pt x="1032" y="107"/>
                  </a:cubicBezTo>
                  <a:cubicBezTo>
                    <a:pt x="1033" y="103"/>
                    <a:pt x="1037" y="100"/>
                    <a:pt x="1042" y="100"/>
                  </a:cubicBezTo>
                  <a:cubicBezTo>
                    <a:pt x="1046" y="100"/>
                    <a:pt x="1050" y="103"/>
                    <a:pt x="1051" y="107"/>
                  </a:cubicBezTo>
                  <a:cubicBezTo>
                    <a:pt x="1052" y="107"/>
                    <a:pt x="1052" y="107"/>
                    <a:pt x="1052" y="107"/>
                  </a:cubicBezTo>
                  <a:cubicBezTo>
                    <a:pt x="1055" y="106"/>
                    <a:pt x="1059" y="104"/>
                    <a:pt x="1062" y="103"/>
                  </a:cubicBezTo>
                  <a:cubicBezTo>
                    <a:pt x="1067" y="100"/>
                    <a:pt x="1072" y="98"/>
                    <a:pt x="1078" y="98"/>
                  </a:cubicBezTo>
                  <a:cubicBezTo>
                    <a:pt x="1082" y="98"/>
                    <a:pt x="1086" y="99"/>
                    <a:pt x="1089" y="102"/>
                  </a:cubicBezTo>
                  <a:cubicBezTo>
                    <a:pt x="1091" y="103"/>
                    <a:pt x="1092" y="105"/>
                    <a:pt x="1093" y="107"/>
                  </a:cubicBezTo>
                  <a:cubicBezTo>
                    <a:pt x="1099" y="107"/>
                    <a:pt x="1099" y="107"/>
                    <a:pt x="1099" y="107"/>
                  </a:cubicBezTo>
                  <a:cubicBezTo>
                    <a:pt x="1100" y="103"/>
                    <a:pt x="1104" y="100"/>
                    <a:pt x="1109" y="100"/>
                  </a:cubicBezTo>
                  <a:cubicBezTo>
                    <a:pt x="1112" y="100"/>
                    <a:pt x="1116" y="102"/>
                    <a:pt x="1117" y="105"/>
                  </a:cubicBezTo>
                  <a:cubicBezTo>
                    <a:pt x="1121" y="101"/>
                    <a:pt x="1125" y="97"/>
                    <a:pt x="1129" y="94"/>
                  </a:cubicBezTo>
                  <a:cubicBezTo>
                    <a:pt x="1136" y="90"/>
                    <a:pt x="1143" y="87"/>
                    <a:pt x="1151" y="87"/>
                  </a:cubicBezTo>
                  <a:cubicBezTo>
                    <a:pt x="1169" y="87"/>
                    <a:pt x="1183" y="100"/>
                    <a:pt x="1199" y="106"/>
                  </a:cubicBezTo>
                  <a:cubicBezTo>
                    <a:pt x="1209" y="109"/>
                    <a:pt x="1219" y="110"/>
                    <a:pt x="1228" y="108"/>
                  </a:cubicBezTo>
                  <a:cubicBezTo>
                    <a:pt x="1238" y="107"/>
                    <a:pt x="1248" y="103"/>
                    <a:pt x="1255" y="96"/>
                  </a:cubicBezTo>
                  <a:cubicBezTo>
                    <a:pt x="1253" y="105"/>
                    <a:pt x="1247" y="113"/>
                    <a:pt x="1239" y="117"/>
                  </a:cubicBezTo>
                  <a:cubicBezTo>
                    <a:pt x="1234" y="118"/>
                    <a:pt x="1230" y="119"/>
                    <a:pt x="1225" y="118"/>
                  </a:cubicBezTo>
                  <a:cubicBezTo>
                    <a:pt x="1219" y="117"/>
                    <a:pt x="1214" y="114"/>
                    <a:pt x="1208" y="112"/>
                  </a:cubicBezTo>
                  <a:cubicBezTo>
                    <a:pt x="1208" y="112"/>
                    <a:pt x="1208" y="112"/>
                    <a:pt x="1208" y="112"/>
                  </a:cubicBezTo>
                  <a:cubicBezTo>
                    <a:pt x="1210" y="114"/>
                    <a:pt x="1212" y="117"/>
                    <a:pt x="1214" y="119"/>
                  </a:cubicBezTo>
                  <a:cubicBezTo>
                    <a:pt x="1216" y="122"/>
                    <a:pt x="1218" y="125"/>
                    <a:pt x="1218" y="128"/>
                  </a:cubicBezTo>
                  <a:cubicBezTo>
                    <a:pt x="1219" y="136"/>
                    <a:pt x="1212" y="141"/>
                    <a:pt x="1206" y="139"/>
                  </a:cubicBezTo>
                  <a:cubicBezTo>
                    <a:pt x="1203" y="138"/>
                    <a:pt x="1201" y="135"/>
                    <a:pt x="1200" y="133"/>
                  </a:cubicBezTo>
                  <a:cubicBezTo>
                    <a:pt x="1199" y="130"/>
                    <a:pt x="1198" y="126"/>
                    <a:pt x="1197" y="123"/>
                  </a:cubicBezTo>
                  <a:cubicBezTo>
                    <a:pt x="1196" y="120"/>
                    <a:pt x="1196" y="117"/>
                    <a:pt x="1194" y="114"/>
                  </a:cubicBezTo>
                  <a:cubicBezTo>
                    <a:pt x="1192" y="109"/>
                    <a:pt x="1189" y="105"/>
                    <a:pt x="1185" y="102"/>
                  </a:cubicBezTo>
                  <a:cubicBezTo>
                    <a:pt x="1185" y="102"/>
                    <a:pt x="1185" y="102"/>
                    <a:pt x="1185" y="102"/>
                  </a:cubicBezTo>
                  <a:cubicBezTo>
                    <a:pt x="1186" y="105"/>
                    <a:pt x="1187" y="107"/>
                    <a:pt x="1187" y="110"/>
                  </a:cubicBezTo>
                  <a:cubicBezTo>
                    <a:pt x="1188" y="113"/>
                    <a:pt x="1188" y="116"/>
                    <a:pt x="1187" y="119"/>
                  </a:cubicBezTo>
                  <a:cubicBezTo>
                    <a:pt x="1187" y="122"/>
                    <a:pt x="1185" y="124"/>
                    <a:pt x="1183" y="125"/>
                  </a:cubicBezTo>
                  <a:cubicBezTo>
                    <a:pt x="1180" y="126"/>
                    <a:pt x="1176" y="124"/>
                    <a:pt x="1174" y="122"/>
                  </a:cubicBezTo>
                  <a:cubicBezTo>
                    <a:pt x="1171" y="120"/>
                    <a:pt x="1171" y="116"/>
                    <a:pt x="1171" y="112"/>
                  </a:cubicBezTo>
                  <a:cubicBezTo>
                    <a:pt x="1170" y="108"/>
                    <a:pt x="1170" y="104"/>
                    <a:pt x="1169" y="101"/>
                  </a:cubicBezTo>
                  <a:cubicBezTo>
                    <a:pt x="1165" y="92"/>
                    <a:pt x="1152" y="91"/>
                    <a:pt x="1144" y="94"/>
                  </a:cubicBezTo>
                  <a:cubicBezTo>
                    <a:pt x="1144" y="95"/>
                    <a:pt x="1144" y="95"/>
                    <a:pt x="1144" y="95"/>
                  </a:cubicBezTo>
                  <a:cubicBezTo>
                    <a:pt x="1150" y="97"/>
                    <a:pt x="1157" y="102"/>
                    <a:pt x="1159" y="108"/>
                  </a:cubicBezTo>
                  <a:cubicBezTo>
                    <a:pt x="1163" y="121"/>
                    <a:pt x="1151" y="129"/>
                    <a:pt x="1137" y="119"/>
                  </a:cubicBezTo>
                  <a:cubicBezTo>
                    <a:pt x="1134" y="117"/>
                    <a:pt x="1130" y="115"/>
                    <a:pt x="1127" y="113"/>
                  </a:cubicBezTo>
                  <a:cubicBezTo>
                    <a:pt x="1125" y="112"/>
                    <a:pt x="1122" y="111"/>
                    <a:pt x="1119" y="111"/>
                  </a:cubicBezTo>
                  <a:cubicBezTo>
                    <a:pt x="1119" y="111"/>
                    <a:pt x="1119" y="110"/>
                    <a:pt x="1118" y="111"/>
                  </a:cubicBezTo>
                  <a:cubicBezTo>
                    <a:pt x="1118" y="112"/>
                    <a:pt x="1118" y="112"/>
                    <a:pt x="1118" y="112"/>
                  </a:cubicBezTo>
                  <a:cubicBezTo>
                    <a:pt x="1117" y="116"/>
                    <a:pt x="1113" y="119"/>
                    <a:pt x="1109" y="119"/>
                  </a:cubicBezTo>
                  <a:cubicBezTo>
                    <a:pt x="1104" y="119"/>
                    <a:pt x="1100" y="116"/>
                    <a:pt x="1099" y="112"/>
                  </a:cubicBezTo>
                  <a:cubicBezTo>
                    <a:pt x="1093" y="112"/>
                    <a:pt x="1093" y="112"/>
                    <a:pt x="1093" y="112"/>
                  </a:cubicBezTo>
                  <a:cubicBezTo>
                    <a:pt x="1092" y="114"/>
                    <a:pt x="1091" y="116"/>
                    <a:pt x="1089" y="117"/>
                  </a:cubicBezTo>
                  <a:cubicBezTo>
                    <a:pt x="1086" y="120"/>
                    <a:pt x="1082" y="121"/>
                    <a:pt x="1078" y="121"/>
                  </a:cubicBezTo>
                  <a:cubicBezTo>
                    <a:pt x="1072" y="121"/>
                    <a:pt x="1067" y="118"/>
                    <a:pt x="1062" y="116"/>
                  </a:cubicBezTo>
                  <a:cubicBezTo>
                    <a:pt x="1059" y="115"/>
                    <a:pt x="1055" y="113"/>
                    <a:pt x="1052" y="112"/>
                  </a:cubicBezTo>
                  <a:cubicBezTo>
                    <a:pt x="1051" y="112"/>
                    <a:pt x="1051" y="112"/>
                    <a:pt x="1051" y="112"/>
                  </a:cubicBezTo>
                  <a:cubicBezTo>
                    <a:pt x="1050" y="116"/>
                    <a:pt x="1046" y="119"/>
                    <a:pt x="1042" y="119"/>
                  </a:cubicBezTo>
                  <a:cubicBezTo>
                    <a:pt x="1037" y="119"/>
                    <a:pt x="1033" y="116"/>
                    <a:pt x="1032" y="112"/>
                  </a:cubicBezTo>
                  <a:cubicBezTo>
                    <a:pt x="841" y="112"/>
                    <a:pt x="841" y="112"/>
                    <a:pt x="841" y="112"/>
                  </a:cubicBezTo>
                  <a:cubicBezTo>
                    <a:pt x="840" y="119"/>
                    <a:pt x="834" y="125"/>
                    <a:pt x="826" y="125"/>
                  </a:cubicBezTo>
                  <a:cubicBezTo>
                    <a:pt x="818" y="125"/>
                    <a:pt x="811" y="119"/>
                    <a:pt x="810" y="112"/>
                  </a:cubicBezTo>
                  <a:cubicBezTo>
                    <a:pt x="795" y="112"/>
                    <a:pt x="795" y="112"/>
                    <a:pt x="795" y="112"/>
                  </a:cubicBezTo>
                  <a:cubicBezTo>
                    <a:pt x="794" y="114"/>
                    <a:pt x="792" y="116"/>
                    <a:pt x="790" y="117"/>
                  </a:cubicBezTo>
                  <a:cubicBezTo>
                    <a:pt x="787" y="119"/>
                    <a:pt x="784" y="118"/>
                    <a:pt x="782" y="117"/>
                  </a:cubicBezTo>
                  <a:cubicBezTo>
                    <a:pt x="778" y="116"/>
                    <a:pt x="775" y="115"/>
                    <a:pt x="773" y="113"/>
                  </a:cubicBezTo>
                  <a:cubicBezTo>
                    <a:pt x="770" y="111"/>
                    <a:pt x="767" y="110"/>
                    <a:pt x="764" y="108"/>
                  </a:cubicBezTo>
                  <a:cubicBezTo>
                    <a:pt x="759" y="107"/>
                    <a:pt x="754" y="107"/>
                    <a:pt x="749" y="107"/>
                  </a:cubicBezTo>
                  <a:cubicBezTo>
                    <a:pt x="749" y="108"/>
                    <a:pt x="749" y="108"/>
                    <a:pt x="749" y="108"/>
                  </a:cubicBezTo>
                  <a:cubicBezTo>
                    <a:pt x="752" y="108"/>
                    <a:pt x="754" y="110"/>
                    <a:pt x="756" y="111"/>
                  </a:cubicBezTo>
                  <a:cubicBezTo>
                    <a:pt x="759" y="113"/>
                    <a:pt x="761" y="115"/>
                    <a:pt x="763" y="117"/>
                  </a:cubicBezTo>
                  <a:cubicBezTo>
                    <a:pt x="764" y="119"/>
                    <a:pt x="766" y="122"/>
                    <a:pt x="764" y="125"/>
                  </a:cubicBezTo>
                  <a:cubicBezTo>
                    <a:pt x="763" y="127"/>
                    <a:pt x="759" y="129"/>
                    <a:pt x="756" y="129"/>
                  </a:cubicBezTo>
                  <a:cubicBezTo>
                    <a:pt x="752" y="129"/>
                    <a:pt x="749" y="127"/>
                    <a:pt x="747" y="125"/>
                  </a:cubicBezTo>
                  <a:cubicBezTo>
                    <a:pt x="744" y="122"/>
                    <a:pt x="741" y="119"/>
                    <a:pt x="737" y="118"/>
                  </a:cubicBezTo>
                  <a:cubicBezTo>
                    <a:pt x="728" y="115"/>
                    <a:pt x="719" y="124"/>
                    <a:pt x="715" y="132"/>
                  </a:cubicBezTo>
                  <a:cubicBezTo>
                    <a:pt x="715" y="132"/>
                    <a:pt x="715" y="132"/>
                    <a:pt x="715" y="132"/>
                  </a:cubicBezTo>
                  <a:cubicBezTo>
                    <a:pt x="721" y="129"/>
                    <a:pt x="730" y="127"/>
                    <a:pt x="736" y="130"/>
                  </a:cubicBezTo>
                  <a:cubicBezTo>
                    <a:pt x="748" y="136"/>
                    <a:pt x="745" y="151"/>
                    <a:pt x="729" y="154"/>
                  </a:cubicBezTo>
                  <a:cubicBezTo>
                    <a:pt x="725" y="155"/>
                    <a:pt x="721" y="156"/>
                    <a:pt x="717" y="157"/>
                  </a:cubicBezTo>
                  <a:cubicBezTo>
                    <a:pt x="715" y="158"/>
                    <a:pt x="712" y="159"/>
                    <a:pt x="710" y="161"/>
                  </a:cubicBezTo>
                  <a:cubicBezTo>
                    <a:pt x="709" y="162"/>
                    <a:pt x="707" y="164"/>
                    <a:pt x="707" y="166"/>
                  </a:cubicBezTo>
                  <a:cubicBezTo>
                    <a:pt x="705" y="158"/>
                    <a:pt x="704" y="150"/>
                    <a:pt x="705" y="143"/>
                  </a:cubicBezTo>
                  <a:cubicBezTo>
                    <a:pt x="706" y="135"/>
                    <a:pt x="710" y="127"/>
                    <a:pt x="715" y="121"/>
                  </a:cubicBezTo>
                  <a:cubicBezTo>
                    <a:pt x="727" y="108"/>
                    <a:pt x="746" y="107"/>
                    <a:pt x="762" y="99"/>
                  </a:cubicBezTo>
                  <a:cubicBezTo>
                    <a:pt x="770" y="95"/>
                    <a:pt x="778" y="88"/>
                    <a:pt x="783" y="80"/>
                  </a:cubicBezTo>
                  <a:cubicBezTo>
                    <a:pt x="789" y="72"/>
                    <a:pt x="793" y="62"/>
                    <a:pt x="793" y="52"/>
                  </a:cubicBezTo>
                  <a:cubicBezTo>
                    <a:pt x="798" y="60"/>
                    <a:pt x="800" y="70"/>
                    <a:pt x="796" y="78"/>
                  </a:cubicBezTo>
                  <a:cubicBezTo>
                    <a:pt x="795" y="83"/>
                    <a:pt x="792" y="86"/>
                    <a:pt x="788" y="89"/>
                  </a:cubicBezTo>
                  <a:cubicBezTo>
                    <a:pt x="783" y="93"/>
                    <a:pt x="778" y="95"/>
                    <a:pt x="772" y="97"/>
                  </a:cubicBezTo>
                  <a:cubicBezTo>
                    <a:pt x="772" y="97"/>
                    <a:pt x="772" y="97"/>
                    <a:pt x="772" y="97"/>
                  </a:cubicBezTo>
                  <a:cubicBezTo>
                    <a:pt x="775" y="97"/>
                    <a:pt x="778" y="97"/>
                    <a:pt x="782" y="98"/>
                  </a:cubicBezTo>
                  <a:cubicBezTo>
                    <a:pt x="785" y="98"/>
                    <a:pt x="788" y="99"/>
                    <a:pt x="791" y="101"/>
                  </a:cubicBezTo>
                  <a:close/>
                  <a:moveTo>
                    <a:pt x="126" y="94"/>
                  </a:moveTo>
                  <a:cubicBezTo>
                    <a:pt x="120" y="90"/>
                    <a:pt x="112" y="87"/>
                    <a:pt x="104" y="87"/>
                  </a:cubicBezTo>
                  <a:cubicBezTo>
                    <a:pt x="86" y="87"/>
                    <a:pt x="72" y="100"/>
                    <a:pt x="56" y="106"/>
                  </a:cubicBezTo>
                  <a:cubicBezTo>
                    <a:pt x="47" y="109"/>
                    <a:pt x="37" y="110"/>
                    <a:pt x="27" y="108"/>
                  </a:cubicBezTo>
                  <a:cubicBezTo>
                    <a:pt x="17" y="107"/>
                    <a:pt x="8" y="103"/>
                    <a:pt x="0" y="96"/>
                  </a:cubicBezTo>
                  <a:cubicBezTo>
                    <a:pt x="2" y="105"/>
                    <a:pt x="8" y="113"/>
                    <a:pt x="17" y="117"/>
                  </a:cubicBezTo>
                  <a:cubicBezTo>
                    <a:pt x="21" y="118"/>
                    <a:pt x="26" y="119"/>
                    <a:pt x="30" y="118"/>
                  </a:cubicBezTo>
                  <a:cubicBezTo>
                    <a:pt x="36" y="117"/>
                    <a:pt x="42" y="114"/>
                    <a:pt x="47" y="112"/>
                  </a:cubicBezTo>
                  <a:cubicBezTo>
                    <a:pt x="47" y="112"/>
                    <a:pt x="47" y="112"/>
                    <a:pt x="47" y="112"/>
                  </a:cubicBezTo>
                  <a:cubicBezTo>
                    <a:pt x="45" y="114"/>
                    <a:pt x="43" y="117"/>
                    <a:pt x="41" y="119"/>
                  </a:cubicBezTo>
                  <a:cubicBezTo>
                    <a:pt x="39" y="122"/>
                    <a:pt x="38" y="125"/>
                    <a:pt x="37" y="128"/>
                  </a:cubicBezTo>
                  <a:cubicBezTo>
                    <a:pt x="36" y="136"/>
                    <a:pt x="43" y="141"/>
                    <a:pt x="49" y="139"/>
                  </a:cubicBezTo>
                  <a:cubicBezTo>
                    <a:pt x="52" y="138"/>
                    <a:pt x="54" y="135"/>
                    <a:pt x="55" y="133"/>
                  </a:cubicBezTo>
                  <a:cubicBezTo>
                    <a:pt x="57" y="130"/>
                    <a:pt x="58" y="126"/>
                    <a:pt x="58" y="123"/>
                  </a:cubicBezTo>
                  <a:cubicBezTo>
                    <a:pt x="59" y="120"/>
                    <a:pt x="60" y="117"/>
                    <a:pt x="61" y="114"/>
                  </a:cubicBezTo>
                  <a:cubicBezTo>
                    <a:pt x="63" y="109"/>
                    <a:pt x="66" y="105"/>
                    <a:pt x="70" y="102"/>
                  </a:cubicBezTo>
                  <a:cubicBezTo>
                    <a:pt x="71" y="102"/>
                    <a:pt x="71" y="102"/>
                    <a:pt x="71" y="102"/>
                  </a:cubicBezTo>
                  <a:cubicBezTo>
                    <a:pt x="69" y="105"/>
                    <a:pt x="68" y="107"/>
                    <a:pt x="68" y="110"/>
                  </a:cubicBezTo>
                  <a:cubicBezTo>
                    <a:pt x="68" y="113"/>
                    <a:pt x="67" y="116"/>
                    <a:pt x="68" y="119"/>
                  </a:cubicBezTo>
                  <a:cubicBezTo>
                    <a:pt x="69" y="122"/>
                    <a:pt x="70" y="124"/>
                    <a:pt x="72" y="125"/>
                  </a:cubicBezTo>
                  <a:cubicBezTo>
                    <a:pt x="75" y="126"/>
                    <a:pt x="79" y="124"/>
                    <a:pt x="81" y="122"/>
                  </a:cubicBezTo>
                  <a:cubicBezTo>
                    <a:pt x="84" y="120"/>
                    <a:pt x="84" y="116"/>
                    <a:pt x="85" y="112"/>
                  </a:cubicBezTo>
                  <a:cubicBezTo>
                    <a:pt x="85" y="108"/>
                    <a:pt x="85" y="104"/>
                    <a:pt x="86" y="101"/>
                  </a:cubicBezTo>
                  <a:cubicBezTo>
                    <a:pt x="91" y="92"/>
                    <a:pt x="103" y="91"/>
                    <a:pt x="111" y="94"/>
                  </a:cubicBezTo>
                  <a:cubicBezTo>
                    <a:pt x="111" y="95"/>
                    <a:pt x="111" y="95"/>
                    <a:pt x="111" y="95"/>
                  </a:cubicBezTo>
                  <a:cubicBezTo>
                    <a:pt x="105" y="97"/>
                    <a:pt x="98" y="102"/>
                    <a:pt x="96" y="108"/>
                  </a:cubicBezTo>
                  <a:cubicBezTo>
                    <a:pt x="92" y="121"/>
                    <a:pt x="105" y="129"/>
                    <a:pt x="118" y="119"/>
                  </a:cubicBezTo>
                  <a:cubicBezTo>
                    <a:pt x="122" y="117"/>
                    <a:pt x="125" y="115"/>
                    <a:pt x="128" y="113"/>
                  </a:cubicBezTo>
                  <a:cubicBezTo>
                    <a:pt x="131" y="112"/>
                    <a:pt x="133" y="111"/>
                    <a:pt x="136" y="111"/>
                  </a:cubicBezTo>
                  <a:cubicBezTo>
                    <a:pt x="136" y="111"/>
                    <a:pt x="137" y="110"/>
                    <a:pt x="137" y="111"/>
                  </a:cubicBezTo>
                  <a:cubicBezTo>
                    <a:pt x="137" y="112"/>
                    <a:pt x="137" y="112"/>
                    <a:pt x="137" y="112"/>
                  </a:cubicBezTo>
                  <a:cubicBezTo>
                    <a:pt x="138" y="116"/>
                    <a:pt x="142" y="119"/>
                    <a:pt x="147" y="119"/>
                  </a:cubicBezTo>
                  <a:cubicBezTo>
                    <a:pt x="151" y="119"/>
                    <a:pt x="155" y="116"/>
                    <a:pt x="156" y="112"/>
                  </a:cubicBezTo>
                  <a:cubicBezTo>
                    <a:pt x="162" y="112"/>
                    <a:pt x="162" y="112"/>
                    <a:pt x="162" y="112"/>
                  </a:cubicBezTo>
                  <a:cubicBezTo>
                    <a:pt x="163" y="114"/>
                    <a:pt x="164" y="116"/>
                    <a:pt x="166" y="117"/>
                  </a:cubicBezTo>
                  <a:cubicBezTo>
                    <a:pt x="169" y="120"/>
                    <a:pt x="174" y="121"/>
                    <a:pt x="178" y="121"/>
                  </a:cubicBezTo>
                  <a:cubicBezTo>
                    <a:pt x="183" y="121"/>
                    <a:pt x="188" y="118"/>
                    <a:pt x="193" y="116"/>
                  </a:cubicBezTo>
                  <a:cubicBezTo>
                    <a:pt x="197" y="115"/>
                    <a:pt x="200" y="113"/>
                    <a:pt x="204" y="112"/>
                  </a:cubicBezTo>
                  <a:cubicBezTo>
                    <a:pt x="204" y="112"/>
                    <a:pt x="204" y="112"/>
                    <a:pt x="204" y="112"/>
                  </a:cubicBezTo>
                  <a:cubicBezTo>
                    <a:pt x="205" y="116"/>
                    <a:pt x="209" y="119"/>
                    <a:pt x="214" y="119"/>
                  </a:cubicBezTo>
                  <a:cubicBezTo>
                    <a:pt x="218" y="119"/>
                    <a:pt x="222" y="116"/>
                    <a:pt x="223" y="112"/>
                  </a:cubicBezTo>
                  <a:cubicBezTo>
                    <a:pt x="414" y="112"/>
                    <a:pt x="414" y="112"/>
                    <a:pt x="414" y="112"/>
                  </a:cubicBezTo>
                  <a:cubicBezTo>
                    <a:pt x="415" y="119"/>
                    <a:pt x="422" y="125"/>
                    <a:pt x="430" y="125"/>
                  </a:cubicBezTo>
                  <a:cubicBezTo>
                    <a:pt x="438" y="125"/>
                    <a:pt x="444" y="119"/>
                    <a:pt x="445" y="112"/>
                  </a:cubicBezTo>
                  <a:cubicBezTo>
                    <a:pt x="461" y="112"/>
                    <a:pt x="461" y="112"/>
                    <a:pt x="461" y="112"/>
                  </a:cubicBezTo>
                  <a:cubicBezTo>
                    <a:pt x="461" y="114"/>
                    <a:pt x="463" y="116"/>
                    <a:pt x="465" y="117"/>
                  </a:cubicBezTo>
                  <a:cubicBezTo>
                    <a:pt x="468" y="119"/>
                    <a:pt x="471" y="118"/>
                    <a:pt x="474" y="117"/>
                  </a:cubicBezTo>
                  <a:cubicBezTo>
                    <a:pt x="477" y="116"/>
                    <a:pt x="480" y="115"/>
                    <a:pt x="483" y="113"/>
                  </a:cubicBezTo>
                  <a:cubicBezTo>
                    <a:pt x="486" y="111"/>
                    <a:pt x="488" y="110"/>
                    <a:pt x="491" y="108"/>
                  </a:cubicBezTo>
                  <a:cubicBezTo>
                    <a:pt x="496" y="107"/>
                    <a:pt x="501" y="107"/>
                    <a:pt x="506" y="107"/>
                  </a:cubicBezTo>
                  <a:cubicBezTo>
                    <a:pt x="506" y="108"/>
                    <a:pt x="506" y="108"/>
                    <a:pt x="506" y="108"/>
                  </a:cubicBezTo>
                  <a:cubicBezTo>
                    <a:pt x="504" y="108"/>
                    <a:pt x="501" y="110"/>
                    <a:pt x="499" y="111"/>
                  </a:cubicBezTo>
                  <a:cubicBezTo>
                    <a:pt x="496" y="113"/>
                    <a:pt x="494" y="115"/>
                    <a:pt x="492" y="117"/>
                  </a:cubicBezTo>
                  <a:cubicBezTo>
                    <a:pt x="491" y="119"/>
                    <a:pt x="490" y="122"/>
                    <a:pt x="491" y="125"/>
                  </a:cubicBezTo>
                  <a:cubicBezTo>
                    <a:pt x="492" y="127"/>
                    <a:pt x="496" y="129"/>
                    <a:pt x="499" y="129"/>
                  </a:cubicBezTo>
                  <a:cubicBezTo>
                    <a:pt x="503" y="129"/>
                    <a:pt x="506" y="127"/>
                    <a:pt x="509" y="125"/>
                  </a:cubicBezTo>
                  <a:cubicBezTo>
                    <a:pt x="512" y="122"/>
                    <a:pt x="515" y="119"/>
                    <a:pt x="518" y="118"/>
                  </a:cubicBezTo>
                  <a:cubicBezTo>
                    <a:pt x="528" y="115"/>
                    <a:pt x="536" y="124"/>
                    <a:pt x="540" y="132"/>
                  </a:cubicBezTo>
                  <a:cubicBezTo>
                    <a:pt x="540" y="132"/>
                    <a:pt x="540" y="132"/>
                    <a:pt x="540" y="132"/>
                  </a:cubicBezTo>
                  <a:cubicBezTo>
                    <a:pt x="534" y="129"/>
                    <a:pt x="526" y="127"/>
                    <a:pt x="520" y="130"/>
                  </a:cubicBezTo>
                  <a:cubicBezTo>
                    <a:pt x="508" y="136"/>
                    <a:pt x="510" y="151"/>
                    <a:pt x="527" y="154"/>
                  </a:cubicBezTo>
                  <a:cubicBezTo>
                    <a:pt x="530" y="155"/>
                    <a:pt x="535" y="156"/>
                    <a:pt x="538" y="157"/>
                  </a:cubicBezTo>
                  <a:cubicBezTo>
                    <a:pt x="541" y="158"/>
                    <a:pt x="543" y="159"/>
                    <a:pt x="545" y="161"/>
                  </a:cubicBezTo>
                  <a:cubicBezTo>
                    <a:pt x="547" y="162"/>
                    <a:pt x="548" y="164"/>
                    <a:pt x="549" y="166"/>
                  </a:cubicBezTo>
                  <a:cubicBezTo>
                    <a:pt x="551" y="158"/>
                    <a:pt x="551" y="150"/>
                    <a:pt x="550" y="143"/>
                  </a:cubicBezTo>
                  <a:cubicBezTo>
                    <a:pt x="549" y="135"/>
                    <a:pt x="545" y="127"/>
                    <a:pt x="540" y="121"/>
                  </a:cubicBezTo>
                  <a:cubicBezTo>
                    <a:pt x="528" y="108"/>
                    <a:pt x="509" y="107"/>
                    <a:pt x="494" y="99"/>
                  </a:cubicBezTo>
                  <a:cubicBezTo>
                    <a:pt x="485" y="95"/>
                    <a:pt x="477" y="88"/>
                    <a:pt x="472" y="80"/>
                  </a:cubicBezTo>
                  <a:cubicBezTo>
                    <a:pt x="466" y="72"/>
                    <a:pt x="462" y="62"/>
                    <a:pt x="462" y="52"/>
                  </a:cubicBezTo>
                  <a:cubicBezTo>
                    <a:pt x="457" y="60"/>
                    <a:pt x="455" y="70"/>
                    <a:pt x="459" y="78"/>
                  </a:cubicBezTo>
                  <a:cubicBezTo>
                    <a:pt x="461" y="83"/>
                    <a:pt x="464" y="86"/>
                    <a:pt x="467" y="89"/>
                  </a:cubicBezTo>
                  <a:cubicBezTo>
                    <a:pt x="472" y="93"/>
                    <a:pt x="478" y="95"/>
                    <a:pt x="483" y="97"/>
                  </a:cubicBezTo>
                  <a:cubicBezTo>
                    <a:pt x="483" y="97"/>
                    <a:pt x="483" y="97"/>
                    <a:pt x="483" y="97"/>
                  </a:cubicBezTo>
                  <a:cubicBezTo>
                    <a:pt x="480" y="97"/>
                    <a:pt x="477" y="97"/>
                    <a:pt x="474" y="98"/>
                  </a:cubicBezTo>
                  <a:cubicBezTo>
                    <a:pt x="470" y="98"/>
                    <a:pt x="467" y="99"/>
                    <a:pt x="464" y="101"/>
                  </a:cubicBezTo>
                  <a:cubicBezTo>
                    <a:pt x="462" y="103"/>
                    <a:pt x="461" y="105"/>
                    <a:pt x="461" y="107"/>
                  </a:cubicBezTo>
                  <a:cubicBezTo>
                    <a:pt x="445" y="107"/>
                    <a:pt x="445" y="107"/>
                    <a:pt x="445" y="107"/>
                  </a:cubicBezTo>
                  <a:cubicBezTo>
                    <a:pt x="445" y="107"/>
                    <a:pt x="445" y="106"/>
                    <a:pt x="445" y="105"/>
                  </a:cubicBezTo>
                  <a:cubicBezTo>
                    <a:pt x="443" y="99"/>
                    <a:pt x="437" y="94"/>
                    <a:pt x="430" y="94"/>
                  </a:cubicBezTo>
                  <a:cubicBezTo>
                    <a:pt x="422" y="94"/>
                    <a:pt x="416" y="99"/>
                    <a:pt x="414" y="105"/>
                  </a:cubicBezTo>
                  <a:cubicBezTo>
                    <a:pt x="414" y="106"/>
                    <a:pt x="414" y="107"/>
                    <a:pt x="414" y="107"/>
                  </a:cubicBezTo>
                  <a:cubicBezTo>
                    <a:pt x="223" y="107"/>
                    <a:pt x="223" y="107"/>
                    <a:pt x="223" y="107"/>
                  </a:cubicBezTo>
                  <a:cubicBezTo>
                    <a:pt x="222" y="103"/>
                    <a:pt x="218" y="100"/>
                    <a:pt x="214" y="100"/>
                  </a:cubicBezTo>
                  <a:cubicBezTo>
                    <a:pt x="209" y="100"/>
                    <a:pt x="205" y="103"/>
                    <a:pt x="204" y="107"/>
                  </a:cubicBezTo>
                  <a:cubicBezTo>
                    <a:pt x="204" y="107"/>
                    <a:pt x="204" y="107"/>
                    <a:pt x="204" y="107"/>
                  </a:cubicBezTo>
                  <a:cubicBezTo>
                    <a:pt x="200" y="106"/>
                    <a:pt x="197" y="104"/>
                    <a:pt x="193" y="103"/>
                  </a:cubicBezTo>
                  <a:cubicBezTo>
                    <a:pt x="188" y="100"/>
                    <a:pt x="183" y="98"/>
                    <a:pt x="178" y="98"/>
                  </a:cubicBezTo>
                  <a:cubicBezTo>
                    <a:pt x="174" y="98"/>
                    <a:pt x="169" y="99"/>
                    <a:pt x="166" y="102"/>
                  </a:cubicBezTo>
                  <a:cubicBezTo>
                    <a:pt x="165" y="103"/>
                    <a:pt x="163" y="105"/>
                    <a:pt x="162" y="107"/>
                  </a:cubicBezTo>
                  <a:cubicBezTo>
                    <a:pt x="156" y="107"/>
                    <a:pt x="156" y="107"/>
                    <a:pt x="156" y="107"/>
                  </a:cubicBezTo>
                  <a:cubicBezTo>
                    <a:pt x="155" y="103"/>
                    <a:pt x="151" y="100"/>
                    <a:pt x="147" y="100"/>
                  </a:cubicBezTo>
                  <a:cubicBezTo>
                    <a:pt x="143" y="100"/>
                    <a:pt x="139" y="102"/>
                    <a:pt x="138" y="105"/>
                  </a:cubicBezTo>
                  <a:cubicBezTo>
                    <a:pt x="134" y="101"/>
                    <a:pt x="131" y="97"/>
                    <a:pt x="126" y="94"/>
                  </a:cubicBezTo>
                  <a:close/>
                  <a:moveTo>
                    <a:pt x="634" y="202"/>
                  </a:moveTo>
                  <a:cubicBezTo>
                    <a:pt x="632" y="197"/>
                    <a:pt x="629" y="191"/>
                    <a:pt x="628" y="186"/>
                  </a:cubicBezTo>
                  <a:cubicBezTo>
                    <a:pt x="626" y="191"/>
                    <a:pt x="623" y="197"/>
                    <a:pt x="621" y="202"/>
                  </a:cubicBezTo>
                  <a:cubicBezTo>
                    <a:pt x="619" y="207"/>
                    <a:pt x="616" y="212"/>
                    <a:pt x="616" y="218"/>
                  </a:cubicBezTo>
                  <a:cubicBezTo>
                    <a:pt x="616" y="222"/>
                    <a:pt x="617" y="226"/>
                    <a:pt x="620" y="229"/>
                  </a:cubicBezTo>
                  <a:cubicBezTo>
                    <a:pt x="622" y="231"/>
                    <a:pt x="625" y="233"/>
                    <a:pt x="628" y="234"/>
                  </a:cubicBezTo>
                  <a:cubicBezTo>
                    <a:pt x="631" y="233"/>
                    <a:pt x="633" y="231"/>
                    <a:pt x="635" y="229"/>
                  </a:cubicBezTo>
                  <a:cubicBezTo>
                    <a:pt x="638" y="226"/>
                    <a:pt x="639" y="222"/>
                    <a:pt x="639" y="218"/>
                  </a:cubicBezTo>
                  <a:cubicBezTo>
                    <a:pt x="639" y="212"/>
                    <a:pt x="637" y="207"/>
                    <a:pt x="634" y="202"/>
                  </a:cubicBezTo>
                  <a:close/>
                  <a:moveTo>
                    <a:pt x="621" y="50"/>
                  </a:moveTo>
                  <a:cubicBezTo>
                    <a:pt x="623" y="55"/>
                    <a:pt x="626" y="61"/>
                    <a:pt x="628" y="67"/>
                  </a:cubicBezTo>
                  <a:cubicBezTo>
                    <a:pt x="629" y="61"/>
                    <a:pt x="632" y="55"/>
                    <a:pt x="634" y="50"/>
                  </a:cubicBezTo>
                  <a:cubicBezTo>
                    <a:pt x="637" y="45"/>
                    <a:pt x="639" y="40"/>
                    <a:pt x="639" y="35"/>
                  </a:cubicBezTo>
                  <a:cubicBezTo>
                    <a:pt x="639" y="30"/>
                    <a:pt x="638" y="26"/>
                    <a:pt x="635" y="23"/>
                  </a:cubicBezTo>
                  <a:cubicBezTo>
                    <a:pt x="633" y="21"/>
                    <a:pt x="631" y="19"/>
                    <a:pt x="628" y="18"/>
                  </a:cubicBezTo>
                  <a:cubicBezTo>
                    <a:pt x="625" y="19"/>
                    <a:pt x="622" y="21"/>
                    <a:pt x="620" y="23"/>
                  </a:cubicBezTo>
                  <a:cubicBezTo>
                    <a:pt x="617" y="26"/>
                    <a:pt x="616" y="30"/>
                    <a:pt x="616" y="35"/>
                  </a:cubicBezTo>
                  <a:cubicBezTo>
                    <a:pt x="616" y="40"/>
                    <a:pt x="619" y="45"/>
                    <a:pt x="621" y="50"/>
                  </a:cubicBezTo>
                  <a:close/>
                  <a:moveTo>
                    <a:pt x="586" y="94"/>
                  </a:moveTo>
                  <a:cubicBezTo>
                    <a:pt x="578" y="106"/>
                    <a:pt x="597" y="112"/>
                    <a:pt x="605" y="117"/>
                  </a:cubicBezTo>
                  <a:cubicBezTo>
                    <a:pt x="622" y="128"/>
                    <a:pt x="623" y="144"/>
                    <a:pt x="610" y="161"/>
                  </a:cubicBezTo>
                  <a:cubicBezTo>
                    <a:pt x="621" y="157"/>
                    <a:pt x="626" y="141"/>
                    <a:pt x="628" y="129"/>
                  </a:cubicBezTo>
                  <a:cubicBezTo>
                    <a:pt x="629" y="141"/>
                    <a:pt x="634" y="157"/>
                    <a:pt x="646" y="161"/>
                  </a:cubicBezTo>
                  <a:cubicBezTo>
                    <a:pt x="633" y="144"/>
                    <a:pt x="633" y="128"/>
                    <a:pt x="651" y="117"/>
                  </a:cubicBezTo>
                  <a:cubicBezTo>
                    <a:pt x="658" y="112"/>
                    <a:pt x="677" y="106"/>
                    <a:pt x="669" y="94"/>
                  </a:cubicBezTo>
                  <a:cubicBezTo>
                    <a:pt x="664" y="87"/>
                    <a:pt x="652" y="87"/>
                    <a:pt x="649" y="96"/>
                  </a:cubicBezTo>
                  <a:cubicBezTo>
                    <a:pt x="648" y="98"/>
                    <a:pt x="646" y="99"/>
                    <a:pt x="646" y="98"/>
                  </a:cubicBezTo>
                  <a:cubicBezTo>
                    <a:pt x="649" y="83"/>
                    <a:pt x="657" y="71"/>
                    <a:pt x="669" y="62"/>
                  </a:cubicBezTo>
                  <a:cubicBezTo>
                    <a:pt x="690" y="45"/>
                    <a:pt x="703" y="62"/>
                    <a:pt x="697" y="69"/>
                  </a:cubicBezTo>
                  <a:cubicBezTo>
                    <a:pt x="696" y="69"/>
                    <a:pt x="695" y="70"/>
                    <a:pt x="694" y="69"/>
                  </a:cubicBezTo>
                  <a:cubicBezTo>
                    <a:pt x="692" y="67"/>
                    <a:pt x="689" y="66"/>
                    <a:pt x="687" y="67"/>
                  </a:cubicBezTo>
                  <a:cubicBezTo>
                    <a:pt x="683" y="69"/>
                    <a:pt x="681" y="73"/>
                    <a:pt x="683" y="76"/>
                  </a:cubicBezTo>
                  <a:cubicBezTo>
                    <a:pt x="685" y="84"/>
                    <a:pt x="695" y="83"/>
                    <a:pt x="701" y="79"/>
                  </a:cubicBezTo>
                  <a:cubicBezTo>
                    <a:pt x="707" y="75"/>
                    <a:pt x="710" y="69"/>
                    <a:pt x="710" y="63"/>
                  </a:cubicBezTo>
                  <a:cubicBezTo>
                    <a:pt x="711" y="52"/>
                    <a:pt x="699" y="44"/>
                    <a:pt x="688" y="45"/>
                  </a:cubicBezTo>
                  <a:cubicBezTo>
                    <a:pt x="677" y="46"/>
                    <a:pt x="667" y="54"/>
                    <a:pt x="659" y="61"/>
                  </a:cubicBezTo>
                  <a:cubicBezTo>
                    <a:pt x="657" y="62"/>
                    <a:pt x="659" y="59"/>
                    <a:pt x="659" y="59"/>
                  </a:cubicBezTo>
                  <a:cubicBezTo>
                    <a:pt x="667" y="50"/>
                    <a:pt x="674" y="40"/>
                    <a:pt x="673" y="28"/>
                  </a:cubicBezTo>
                  <a:cubicBezTo>
                    <a:pt x="672" y="8"/>
                    <a:pt x="645" y="0"/>
                    <a:pt x="628" y="1"/>
                  </a:cubicBezTo>
                  <a:cubicBezTo>
                    <a:pt x="611" y="0"/>
                    <a:pt x="583" y="8"/>
                    <a:pt x="582" y="28"/>
                  </a:cubicBezTo>
                  <a:cubicBezTo>
                    <a:pt x="581" y="40"/>
                    <a:pt x="589" y="50"/>
                    <a:pt x="596" y="59"/>
                  </a:cubicBezTo>
                  <a:cubicBezTo>
                    <a:pt x="596" y="59"/>
                    <a:pt x="598" y="62"/>
                    <a:pt x="597" y="61"/>
                  </a:cubicBezTo>
                  <a:cubicBezTo>
                    <a:pt x="588" y="54"/>
                    <a:pt x="578" y="46"/>
                    <a:pt x="567" y="45"/>
                  </a:cubicBezTo>
                  <a:cubicBezTo>
                    <a:pt x="557" y="44"/>
                    <a:pt x="545" y="52"/>
                    <a:pt x="545" y="63"/>
                  </a:cubicBezTo>
                  <a:cubicBezTo>
                    <a:pt x="545" y="69"/>
                    <a:pt x="549" y="75"/>
                    <a:pt x="554" y="79"/>
                  </a:cubicBezTo>
                  <a:cubicBezTo>
                    <a:pt x="560" y="83"/>
                    <a:pt x="570" y="84"/>
                    <a:pt x="573" y="76"/>
                  </a:cubicBezTo>
                  <a:cubicBezTo>
                    <a:pt x="574" y="73"/>
                    <a:pt x="572" y="69"/>
                    <a:pt x="569" y="67"/>
                  </a:cubicBezTo>
                  <a:cubicBezTo>
                    <a:pt x="566" y="66"/>
                    <a:pt x="563" y="67"/>
                    <a:pt x="561" y="69"/>
                  </a:cubicBezTo>
                  <a:cubicBezTo>
                    <a:pt x="561" y="70"/>
                    <a:pt x="559" y="69"/>
                    <a:pt x="559" y="69"/>
                  </a:cubicBezTo>
                  <a:cubicBezTo>
                    <a:pt x="552" y="62"/>
                    <a:pt x="566" y="45"/>
                    <a:pt x="586" y="62"/>
                  </a:cubicBezTo>
                  <a:cubicBezTo>
                    <a:pt x="598" y="71"/>
                    <a:pt x="606" y="83"/>
                    <a:pt x="609" y="98"/>
                  </a:cubicBezTo>
                  <a:cubicBezTo>
                    <a:pt x="610" y="99"/>
                    <a:pt x="607" y="98"/>
                    <a:pt x="607" y="96"/>
                  </a:cubicBezTo>
                  <a:cubicBezTo>
                    <a:pt x="603" y="87"/>
                    <a:pt x="591" y="87"/>
                    <a:pt x="586" y="94"/>
                  </a:cubicBezTo>
                  <a:close/>
                  <a:moveTo>
                    <a:pt x="611" y="73"/>
                  </a:moveTo>
                  <a:cubicBezTo>
                    <a:pt x="606" y="62"/>
                    <a:pt x="601" y="51"/>
                    <a:pt x="600" y="39"/>
                  </a:cubicBezTo>
                  <a:cubicBezTo>
                    <a:pt x="600" y="22"/>
                    <a:pt x="611" y="6"/>
                    <a:pt x="628" y="2"/>
                  </a:cubicBezTo>
                  <a:cubicBezTo>
                    <a:pt x="645" y="6"/>
                    <a:pt x="656" y="22"/>
                    <a:pt x="655" y="39"/>
                  </a:cubicBezTo>
                  <a:cubicBezTo>
                    <a:pt x="654" y="51"/>
                    <a:pt x="649" y="62"/>
                    <a:pt x="645" y="73"/>
                  </a:cubicBezTo>
                  <a:cubicBezTo>
                    <a:pt x="638" y="88"/>
                    <a:pt x="629" y="103"/>
                    <a:pt x="628" y="121"/>
                  </a:cubicBezTo>
                  <a:cubicBezTo>
                    <a:pt x="626" y="103"/>
                    <a:pt x="618" y="88"/>
                    <a:pt x="611" y="73"/>
                  </a:cubicBezTo>
                  <a:close/>
                  <a:moveTo>
                    <a:pt x="518" y="91"/>
                  </a:moveTo>
                  <a:cubicBezTo>
                    <a:pt x="526" y="87"/>
                    <a:pt x="536" y="87"/>
                    <a:pt x="544" y="93"/>
                  </a:cubicBezTo>
                  <a:cubicBezTo>
                    <a:pt x="548" y="96"/>
                    <a:pt x="551" y="99"/>
                    <a:pt x="553" y="103"/>
                  </a:cubicBezTo>
                  <a:cubicBezTo>
                    <a:pt x="555" y="109"/>
                    <a:pt x="556" y="115"/>
                    <a:pt x="557" y="121"/>
                  </a:cubicBezTo>
                  <a:cubicBezTo>
                    <a:pt x="557" y="121"/>
                    <a:pt x="557" y="121"/>
                    <a:pt x="557" y="121"/>
                  </a:cubicBezTo>
                  <a:cubicBezTo>
                    <a:pt x="558" y="117"/>
                    <a:pt x="559" y="114"/>
                    <a:pt x="560" y="112"/>
                  </a:cubicBezTo>
                  <a:cubicBezTo>
                    <a:pt x="561" y="108"/>
                    <a:pt x="563" y="105"/>
                    <a:pt x="565" y="103"/>
                  </a:cubicBezTo>
                  <a:cubicBezTo>
                    <a:pt x="571" y="98"/>
                    <a:pt x="579" y="101"/>
                    <a:pt x="581" y="107"/>
                  </a:cubicBezTo>
                  <a:cubicBezTo>
                    <a:pt x="581" y="110"/>
                    <a:pt x="580" y="113"/>
                    <a:pt x="579" y="116"/>
                  </a:cubicBezTo>
                  <a:cubicBezTo>
                    <a:pt x="577" y="118"/>
                    <a:pt x="575" y="121"/>
                    <a:pt x="573" y="123"/>
                  </a:cubicBezTo>
                  <a:cubicBezTo>
                    <a:pt x="571" y="126"/>
                    <a:pt x="568" y="128"/>
                    <a:pt x="566" y="131"/>
                  </a:cubicBezTo>
                  <a:cubicBezTo>
                    <a:pt x="564" y="135"/>
                    <a:pt x="563" y="140"/>
                    <a:pt x="562" y="145"/>
                  </a:cubicBezTo>
                  <a:cubicBezTo>
                    <a:pt x="563" y="145"/>
                    <a:pt x="563" y="145"/>
                    <a:pt x="563" y="145"/>
                  </a:cubicBezTo>
                  <a:cubicBezTo>
                    <a:pt x="564" y="143"/>
                    <a:pt x="566" y="141"/>
                    <a:pt x="568" y="139"/>
                  </a:cubicBezTo>
                  <a:cubicBezTo>
                    <a:pt x="570" y="137"/>
                    <a:pt x="572" y="135"/>
                    <a:pt x="575" y="134"/>
                  </a:cubicBezTo>
                  <a:cubicBezTo>
                    <a:pt x="577" y="133"/>
                    <a:pt x="580" y="132"/>
                    <a:pt x="582" y="134"/>
                  </a:cubicBezTo>
                  <a:cubicBezTo>
                    <a:pt x="585" y="136"/>
                    <a:pt x="586" y="140"/>
                    <a:pt x="585" y="143"/>
                  </a:cubicBezTo>
                  <a:cubicBezTo>
                    <a:pt x="585" y="147"/>
                    <a:pt x="581" y="149"/>
                    <a:pt x="579" y="151"/>
                  </a:cubicBezTo>
                  <a:cubicBezTo>
                    <a:pt x="576" y="154"/>
                    <a:pt x="572" y="156"/>
                    <a:pt x="570" y="159"/>
                  </a:cubicBezTo>
                  <a:cubicBezTo>
                    <a:pt x="565" y="168"/>
                    <a:pt x="572" y="178"/>
                    <a:pt x="579" y="184"/>
                  </a:cubicBezTo>
                  <a:cubicBezTo>
                    <a:pt x="579" y="183"/>
                    <a:pt x="579" y="183"/>
                    <a:pt x="579" y="183"/>
                  </a:cubicBezTo>
                  <a:cubicBezTo>
                    <a:pt x="578" y="177"/>
                    <a:pt x="577" y="168"/>
                    <a:pt x="582" y="163"/>
                  </a:cubicBezTo>
                  <a:cubicBezTo>
                    <a:pt x="590" y="153"/>
                    <a:pt x="604" y="158"/>
                    <a:pt x="604" y="175"/>
                  </a:cubicBezTo>
                  <a:cubicBezTo>
                    <a:pt x="604" y="179"/>
                    <a:pt x="603" y="183"/>
                    <a:pt x="604" y="187"/>
                  </a:cubicBezTo>
                  <a:cubicBezTo>
                    <a:pt x="604" y="190"/>
                    <a:pt x="605" y="192"/>
                    <a:pt x="606" y="194"/>
                  </a:cubicBezTo>
                  <a:cubicBezTo>
                    <a:pt x="608" y="196"/>
                    <a:pt x="609" y="198"/>
                    <a:pt x="611" y="199"/>
                  </a:cubicBezTo>
                  <a:cubicBezTo>
                    <a:pt x="603" y="199"/>
                    <a:pt x="595" y="199"/>
                    <a:pt x="588" y="196"/>
                  </a:cubicBezTo>
                  <a:cubicBezTo>
                    <a:pt x="580" y="193"/>
                    <a:pt x="574" y="188"/>
                    <a:pt x="569" y="181"/>
                  </a:cubicBezTo>
                  <a:cubicBezTo>
                    <a:pt x="559" y="167"/>
                    <a:pt x="562" y="148"/>
                    <a:pt x="557" y="131"/>
                  </a:cubicBezTo>
                  <a:cubicBezTo>
                    <a:pt x="555" y="122"/>
                    <a:pt x="550" y="113"/>
                    <a:pt x="543" y="106"/>
                  </a:cubicBezTo>
                  <a:cubicBezTo>
                    <a:pt x="536" y="99"/>
                    <a:pt x="528" y="93"/>
                    <a:pt x="518" y="91"/>
                  </a:cubicBezTo>
                  <a:close/>
                  <a:moveTo>
                    <a:pt x="737" y="91"/>
                  </a:moveTo>
                  <a:cubicBezTo>
                    <a:pt x="729" y="87"/>
                    <a:pt x="719" y="87"/>
                    <a:pt x="711" y="93"/>
                  </a:cubicBezTo>
                  <a:cubicBezTo>
                    <a:pt x="708" y="96"/>
                    <a:pt x="705" y="99"/>
                    <a:pt x="703" y="103"/>
                  </a:cubicBezTo>
                  <a:cubicBezTo>
                    <a:pt x="700" y="109"/>
                    <a:pt x="699" y="115"/>
                    <a:pt x="699" y="121"/>
                  </a:cubicBezTo>
                  <a:cubicBezTo>
                    <a:pt x="698" y="121"/>
                    <a:pt x="698" y="121"/>
                    <a:pt x="698" y="121"/>
                  </a:cubicBezTo>
                  <a:cubicBezTo>
                    <a:pt x="698" y="117"/>
                    <a:pt x="697" y="114"/>
                    <a:pt x="695" y="112"/>
                  </a:cubicBezTo>
                  <a:cubicBezTo>
                    <a:pt x="694" y="108"/>
                    <a:pt x="692" y="105"/>
                    <a:pt x="690" y="103"/>
                  </a:cubicBezTo>
                  <a:cubicBezTo>
                    <a:pt x="685" y="98"/>
                    <a:pt x="676" y="101"/>
                    <a:pt x="675" y="107"/>
                  </a:cubicBezTo>
                  <a:cubicBezTo>
                    <a:pt x="674" y="110"/>
                    <a:pt x="675" y="113"/>
                    <a:pt x="676" y="116"/>
                  </a:cubicBezTo>
                  <a:cubicBezTo>
                    <a:pt x="678" y="118"/>
                    <a:pt x="680" y="121"/>
                    <a:pt x="683" y="123"/>
                  </a:cubicBezTo>
                  <a:cubicBezTo>
                    <a:pt x="685" y="126"/>
                    <a:pt x="687" y="128"/>
                    <a:pt x="689" y="131"/>
                  </a:cubicBezTo>
                  <a:cubicBezTo>
                    <a:pt x="692" y="135"/>
                    <a:pt x="693" y="140"/>
                    <a:pt x="693" y="145"/>
                  </a:cubicBezTo>
                  <a:cubicBezTo>
                    <a:pt x="693" y="145"/>
                    <a:pt x="693" y="145"/>
                    <a:pt x="693" y="145"/>
                  </a:cubicBezTo>
                  <a:cubicBezTo>
                    <a:pt x="692" y="143"/>
                    <a:pt x="690" y="141"/>
                    <a:pt x="688" y="139"/>
                  </a:cubicBezTo>
                  <a:cubicBezTo>
                    <a:pt x="686" y="137"/>
                    <a:pt x="683" y="135"/>
                    <a:pt x="680" y="134"/>
                  </a:cubicBezTo>
                  <a:cubicBezTo>
                    <a:pt x="678" y="133"/>
                    <a:pt x="675" y="132"/>
                    <a:pt x="673" y="134"/>
                  </a:cubicBezTo>
                  <a:cubicBezTo>
                    <a:pt x="670" y="136"/>
                    <a:pt x="670" y="140"/>
                    <a:pt x="670" y="143"/>
                  </a:cubicBezTo>
                  <a:cubicBezTo>
                    <a:pt x="671" y="147"/>
                    <a:pt x="674" y="149"/>
                    <a:pt x="677" y="151"/>
                  </a:cubicBezTo>
                  <a:cubicBezTo>
                    <a:pt x="680" y="154"/>
                    <a:pt x="683" y="156"/>
                    <a:pt x="685" y="159"/>
                  </a:cubicBezTo>
                  <a:cubicBezTo>
                    <a:pt x="690" y="168"/>
                    <a:pt x="683" y="178"/>
                    <a:pt x="676" y="184"/>
                  </a:cubicBezTo>
                  <a:cubicBezTo>
                    <a:pt x="676" y="183"/>
                    <a:pt x="676" y="183"/>
                    <a:pt x="676" y="183"/>
                  </a:cubicBezTo>
                  <a:cubicBezTo>
                    <a:pt x="678" y="177"/>
                    <a:pt x="678" y="168"/>
                    <a:pt x="674" y="163"/>
                  </a:cubicBezTo>
                  <a:cubicBezTo>
                    <a:pt x="665" y="153"/>
                    <a:pt x="652" y="158"/>
                    <a:pt x="651" y="175"/>
                  </a:cubicBezTo>
                  <a:cubicBezTo>
                    <a:pt x="651" y="179"/>
                    <a:pt x="652" y="183"/>
                    <a:pt x="651" y="187"/>
                  </a:cubicBezTo>
                  <a:cubicBezTo>
                    <a:pt x="651" y="190"/>
                    <a:pt x="650" y="192"/>
                    <a:pt x="649" y="194"/>
                  </a:cubicBezTo>
                  <a:cubicBezTo>
                    <a:pt x="648" y="196"/>
                    <a:pt x="646" y="198"/>
                    <a:pt x="644" y="199"/>
                  </a:cubicBezTo>
                  <a:cubicBezTo>
                    <a:pt x="652" y="199"/>
                    <a:pt x="660" y="199"/>
                    <a:pt x="668" y="196"/>
                  </a:cubicBezTo>
                  <a:cubicBezTo>
                    <a:pt x="675" y="193"/>
                    <a:pt x="682" y="188"/>
                    <a:pt x="686" y="181"/>
                  </a:cubicBezTo>
                  <a:cubicBezTo>
                    <a:pt x="697" y="167"/>
                    <a:pt x="694" y="148"/>
                    <a:pt x="698" y="131"/>
                  </a:cubicBezTo>
                  <a:cubicBezTo>
                    <a:pt x="701" y="122"/>
                    <a:pt x="706" y="113"/>
                    <a:pt x="712" y="106"/>
                  </a:cubicBezTo>
                  <a:cubicBezTo>
                    <a:pt x="719" y="99"/>
                    <a:pt x="728" y="93"/>
                    <a:pt x="737" y="91"/>
                  </a:cubicBezTo>
                  <a:close/>
                </a:path>
              </a:pathLst>
            </a:custGeom>
            <a:solidFill>
              <a:schemeClr val="tx1">
                <a:alpha val="81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Adobe 仿宋 Std R" panose="02020400000000000000" pitchFamily="18" charset="-122"/>
              </a:endParaRPr>
            </a:p>
          </p:txBody>
        </p:sp>
        <p:sp>
          <p:nvSpPr>
            <p:cNvPr id="3" name="Freeform 27"/>
            <p:cNvSpPr>
              <a:spLocks/>
            </p:cNvSpPr>
            <p:nvPr/>
          </p:nvSpPr>
          <p:spPr bwMode="auto">
            <a:xfrm flipH="1">
              <a:off x="7146756" y="967119"/>
              <a:ext cx="743535" cy="300546"/>
            </a:xfrm>
            <a:custGeom>
              <a:avLst/>
              <a:gdLst>
                <a:gd name="T0" fmla="*/ 366 w 399"/>
                <a:gd name="T1" fmla="*/ 100 h 159"/>
                <a:gd name="T2" fmla="*/ 371 w 399"/>
                <a:gd name="T3" fmla="*/ 115 h 159"/>
                <a:gd name="T4" fmla="*/ 350 w 399"/>
                <a:gd name="T5" fmla="*/ 118 h 159"/>
                <a:gd name="T6" fmla="*/ 361 w 399"/>
                <a:gd name="T7" fmla="*/ 88 h 159"/>
                <a:gd name="T8" fmla="*/ 383 w 399"/>
                <a:gd name="T9" fmla="*/ 131 h 159"/>
                <a:gd name="T10" fmla="*/ 313 w 399"/>
                <a:gd name="T11" fmla="*/ 148 h 159"/>
                <a:gd name="T12" fmla="*/ 261 w 399"/>
                <a:gd name="T13" fmla="*/ 129 h 159"/>
                <a:gd name="T14" fmla="*/ 260 w 399"/>
                <a:gd name="T15" fmla="*/ 128 h 159"/>
                <a:gd name="T16" fmla="*/ 240 w 399"/>
                <a:gd name="T17" fmla="*/ 159 h 159"/>
                <a:gd name="T18" fmla="*/ 91 w 399"/>
                <a:gd name="T19" fmla="*/ 11 h 159"/>
                <a:gd name="T20" fmla="*/ 11 w 399"/>
                <a:gd name="T21" fmla="*/ 53 h 159"/>
                <a:gd name="T22" fmla="*/ 63 w 399"/>
                <a:gd name="T23" fmla="*/ 109 h 159"/>
                <a:gd name="T24" fmla="*/ 89 w 399"/>
                <a:gd name="T25" fmla="*/ 68 h 159"/>
                <a:gd name="T26" fmla="*/ 48 w 399"/>
                <a:gd name="T27" fmla="*/ 45 h 159"/>
                <a:gd name="T28" fmla="*/ 36 w 399"/>
                <a:gd name="T29" fmla="*/ 76 h 159"/>
                <a:gd name="T30" fmla="*/ 69 w 399"/>
                <a:gd name="T31" fmla="*/ 78 h 159"/>
                <a:gd name="T32" fmla="*/ 59 w 399"/>
                <a:gd name="T33" fmla="*/ 61 h 159"/>
                <a:gd name="T34" fmla="*/ 43 w 399"/>
                <a:gd name="T35" fmla="*/ 72 h 159"/>
                <a:gd name="T36" fmla="*/ 62 w 399"/>
                <a:gd name="T37" fmla="*/ 58 h 159"/>
                <a:gd name="T38" fmla="*/ 72 w 399"/>
                <a:gd name="T39" fmla="*/ 79 h 159"/>
                <a:gd name="T40" fmla="*/ 32 w 399"/>
                <a:gd name="T41" fmla="*/ 78 h 159"/>
                <a:gd name="T42" fmla="*/ 46 w 399"/>
                <a:gd name="T43" fmla="*/ 42 h 159"/>
                <a:gd name="T44" fmla="*/ 93 w 399"/>
                <a:gd name="T45" fmla="*/ 69 h 159"/>
                <a:gd name="T46" fmla="*/ 64 w 399"/>
                <a:gd name="T47" fmla="*/ 114 h 159"/>
                <a:gd name="T48" fmla="*/ 8 w 399"/>
                <a:gd name="T49" fmla="*/ 52 h 159"/>
                <a:gd name="T50" fmla="*/ 94 w 399"/>
                <a:gd name="T51" fmla="*/ 7 h 159"/>
                <a:gd name="T52" fmla="*/ 238 w 399"/>
                <a:gd name="T53" fmla="*/ 151 h 159"/>
                <a:gd name="T54" fmla="*/ 256 w 399"/>
                <a:gd name="T55" fmla="*/ 126 h 159"/>
                <a:gd name="T56" fmla="*/ 207 w 399"/>
                <a:gd name="T57" fmla="*/ 73 h 159"/>
                <a:gd name="T58" fmla="*/ 345 w 399"/>
                <a:gd name="T59" fmla="*/ 75 h 159"/>
                <a:gd name="T60" fmla="*/ 264 w 399"/>
                <a:gd name="T61" fmla="*/ 124 h 159"/>
                <a:gd name="T62" fmla="*/ 314 w 399"/>
                <a:gd name="T63" fmla="*/ 143 h 159"/>
                <a:gd name="T64" fmla="*/ 380 w 399"/>
                <a:gd name="T65" fmla="*/ 131 h 159"/>
                <a:gd name="T66" fmla="*/ 361 w 399"/>
                <a:gd name="T67" fmla="*/ 93 h 159"/>
                <a:gd name="T68" fmla="*/ 352 w 399"/>
                <a:gd name="T69" fmla="*/ 116 h 159"/>
                <a:gd name="T70" fmla="*/ 366 w 399"/>
                <a:gd name="T71" fmla="*/ 10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99" h="159">
                  <a:moveTo>
                    <a:pt x="366" y="100"/>
                  </a:moveTo>
                  <a:cubicBezTo>
                    <a:pt x="371" y="101"/>
                    <a:pt x="374" y="109"/>
                    <a:pt x="371" y="115"/>
                  </a:cubicBezTo>
                  <a:cubicBezTo>
                    <a:pt x="366" y="122"/>
                    <a:pt x="356" y="123"/>
                    <a:pt x="350" y="118"/>
                  </a:cubicBezTo>
                  <a:cubicBezTo>
                    <a:pt x="337" y="109"/>
                    <a:pt x="343" y="89"/>
                    <a:pt x="361" y="88"/>
                  </a:cubicBezTo>
                  <a:cubicBezTo>
                    <a:pt x="382" y="87"/>
                    <a:pt x="399" y="110"/>
                    <a:pt x="383" y="131"/>
                  </a:cubicBezTo>
                  <a:cubicBezTo>
                    <a:pt x="368" y="152"/>
                    <a:pt x="337" y="152"/>
                    <a:pt x="313" y="148"/>
                  </a:cubicBezTo>
                  <a:cubicBezTo>
                    <a:pt x="296" y="144"/>
                    <a:pt x="277" y="138"/>
                    <a:pt x="261" y="129"/>
                  </a:cubicBezTo>
                  <a:cubicBezTo>
                    <a:pt x="260" y="128"/>
                    <a:pt x="260" y="128"/>
                    <a:pt x="260" y="128"/>
                  </a:cubicBezTo>
                  <a:cubicBezTo>
                    <a:pt x="252" y="138"/>
                    <a:pt x="246" y="148"/>
                    <a:pt x="240" y="159"/>
                  </a:cubicBezTo>
                  <a:cubicBezTo>
                    <a:pt x="193" y="134"/>
                    <a:pt x="166" y="28"/>
                    <a:pt x="91" y="11"/>
                  </a:cubicBezTo>
                  <a:cubicBezTo>
                    <a:pt x="61" y="4"/>
                    <a:pt x="20" y="17"/>
                    <a:pt x="11" y="53"/>
                  </a:cubicBezTo>
                  <a:cubicBezTo>
                    <a:pt x="5" y="82"/>
                    <a:pt x="31" y="115"/>
                    <a:pt x="63" y="109"/>
                  </a:cubicBezTo>
                  <a:cubicBezTo>
                    <a:pt x="80" y="106"/>
                    <a:pt x="93" y="86"/>
                    <a:pt x="89" y="68"/>
                  </a:cubicBezTo>
                  <a:cubicBezTo>
                    <a:pt x="86" y="50"/>
                    <a:pt x="65" y="37"/>
                    <a:pt x="48" y="45"/>
                  </a:cubicBezTo>
                  <a:cubicBezTo>
                    <a:pt x="35" y="50"/>
                    <a:pt x="31" y="65"/>
                    <a:pt x="36" y="76"/>
                  </a:cubicBezTo>
                  <a:cubicBezTo>
                    <a:pt x="42" y="88"/>
                    <a:pt x="64" y="91"/>
                    <a:pt x="69" y="78"/>
                  </a:cubicBezTo>
                  <a:cubicBezTo>
                    <a:pt x="73" y="67"/>
                    <a:pt x="63" y="61"/>
                    <a:pt x="59" y="61"/>
                  </a:cubicBezTo>
                  <a:cubicBezTo>
                    <a:pt x="52" y="60"/>
                    <a:pt x="44" y="64"/>
                    <a:pt x="43" y="72"/>
                  </a:cubicBezTo>
                  <a:cubicBezTo>
                    <a:pt x="42" y="61"/>
                    <a:pt x="54" y="56"/>
                    <a:pt x="62" y="58"/>
                  </a:cubicBezTo>
                  <a:cubicBezTo>
                    <a:pt x="69" y="60"/>
                    <a:pt x="76" y="68"/>
                    <a:pt x="72" y="79"/>
                  </a:cubicBezTo>
                  <a:cubicBezTo>
                    <a:pt x="66" y="96"/>
                    <a:pt x="39" y="94"/>
                    <a:pt x="32" y="78"/>
                  </a:cubicBezTo>
                  <a:cubicBezTo>
                    <a:pt x="26" y="65"/>
                    <a:pt x="33" y="48"/>
                    <a:pt x="46" y="42"/>
                  </a:cubicBezTo>
                  <a:cubicBezTo>
                    <a:pt x="67" y="33"/>
                    <a:pt x="89" y="48"/>
                    <a:pt x="93" y="69"/>
                  </a:cubicBezTo>
                  <a:cubicBezTo>
                    <a:pt x="97" y="89"/>
                    <a:pt x="84" y="110"/>
                    <a:pt x="64" y="114"/>
                  </a:cubicBezTo>
                  <a:cubicBezTo>
                    <a:pt x="28" y="121"/>
                    <a:pt x="0" y="85"/>
                    <a:pt x="8" y="52"/>
                  </a:cubicBezTo>
                  <a:cubicBezTo>
                    <a:pt x="18" y="14"/>
                    <a:pt x="60" y="0"/>
                    <a:pt x="94" y="7"/>
                  </a:cubicBezTo>
                  <a:cubicBezTo>
                    <a:pt x="166" y="24"/>
                    <a:pt x="192" y="118"/>
                    <a:pt x="238" y="151"/>
                  </a:cubicBezTo>
                  <a:cubicBezTo>
                    <a:pt x="242" y="143"/>
                    <a:pt x="249" y="134"/>
                    <a:pt x="256" y="126"/>
                  </a:cubicBezTo>
                  <a:cubicBezTo>
                    <a:pt x="234" y="113"/>
                    <a:pt x="213" y="96"/>
                    <a:pt x="207" y="73"/>
                  </a:cubicBezTo>
                  <a:cubicBezTo>
                    <a:pt x="240" y="78"/>
                    <a:pt x="306" y="67"/>
                    <a:pt x="345" y="75"/>
                  </a:cubicBezTo>
                  <a:cubicBezTo>
                    <a:pt x="313" y="74"/>
                    <a:pt x="283" y="103"/>
                    <a:pt x="264" y="124"/>
                  </a:cubicBezTo>
                  <a:cubicBezTo>
                    <a:pt x="280" y="133"/>
                    <a:pt x="297" y="140"/>
                    <a:pt x="314" y="143"/>
                  </a:cubicBezTo>
                  <a:cubicBezTo>
                    <a:pt x="335" y="147"/>
                    <a:pt x="365" y="148"/>
                    <a:pt x="380" y="131"/>
                  </a:cubicBezTo>
                  <a:cubicBezTo>
                    <a:pt x="395" y="113"/>
                    <a:pt x="380" y="92"/>
                    <a:pt x="361" y="93"/>
                  </a:cubicBezTo>
                  <a:cubicBezTo>
                    <a:pt x="348" y="94"/>
                    <a:pt x="344" y="110"/>
                    <a:pt x="352" y="116"/>
                  </a:cubicBezTo>
                  <a:cubicBezTo>
                    <a:pt x="363" y="123"/>
                    <a:pt x="376" y="111"/>
                    <a:pt x="366" y="100"/>
                  </a:cubicBezTo>
                  <a:close/>
                </a:path>
              </a:pathLst>
            </a:custGeom>
            <a:solidFill>
              <a:schemeClr val="tx1">
                <a:alpha val="7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Adobe 仿宋 Std R" panose="02020400000000000000" pitchFamily="18" charset="-122"/>
              </a:endParaRPr>
            </a:p>
          </p:txBody>
        </p:sp>
        <p:sp>
          <p:nvSpPr>
            <p:cNvPr id="4" name="Freeform 27"/>
            <p:cNvSpPr>
              <a:spLocks/>
            </p:cNvSpPr>
            <p:nvPr/>
          </p:nvSpPr>
          <p:spPr bwMode="auto">
            <a:xfrm>
              <a:off x="4257796" y="940520"/>
              <a:ext cx="743535" cy="300546"/>
            </a:xfrm>
            <a:custGeom>
              <a:avLst/>
              <a:gdLst>
                <a:gd name="T0" fmla="*/ 366 w 399"/>
                <a:gd name="T1" fmla="*/ 100 h 159"/>
                <a:gd name="T2" fmla="*/ 371 w 399"/>
                <a:gd name="T3" fmla="*/ 115 h 159"/>
                <a:gd name="T4" fmla="*/ 350 w 399"/>
                <a:gd name="T5" fmla="*/ 118 h 159"/>
                <a:gd name="T6" fmla="*/ 361 w 399"/>
                <a:gd name="T7" fmla="*/ 88 h 159"/>
                <a:gd name="T8" fmla="*/ 383 w 399"/>
                <a:gd name="T9" fmla="*/ 131 h 159"/>
                <a:gd name="T10" fmla="*/ 313 w 399"/>
                <a:gd name="T11" fmla="*/ 148 h 159"/>
                <a:gd name="T12" fmla="*/ 261 w 399"/>
                <a:gd name="T13" fmla="*/ 129 h 159"/>
                <a:gd name="T14" fmla="*/ 260 w 399"/>
                <a:gd name="T15" fmla="*/ 128 h 159"/>
                <a:gd name="T16" fmla="*/ 240 w 399"/>
                <a:gd name="T17" fmla="*/ 159 h 159"/>
                <a:gd name="T18" fmla="*/ 91 w 399"/>
                <a:gd name="T19" fmla="*/ 11 h 159"/>
                <a:gd name="T20" fmla="*/ 11 w 399"/>
                <a:gd name="T21" fmla="*/ 53 h 159"/>
                <a:gd name="T22" fmla="*/ 63 w 399"/>
                <a:gd name="T23" fmla="*/ 109 h 159"/>
                <a:gd name="T24" fmla="*/ 89 w 399"/>
                <a:gd name="T25" fmla="*/ 68 h 159"/>
                <a:gd name="T26" fmla="*/ 48 w 399"/>
                <a:gd name="T27" fmla="*/ 45 h 159"/>
                <a:gd name="T28" fmla="*/ 36 w 399"/>
                <a:gd name="T29" fmla="*/ 76 h 159"/>
                <a:gd name="T30" fmla="*/ 69 w 399"/>
                <a:gd name="T31" fmla="*/ 78 h 159"/>
                <a:gd name="T32" fmla="*/ 59 w 399"/>
                <a:gd name="T33" fmla="*/ 61 h 159"/>
                <a:gd name="T34" fmla="*/ 43 w 399"/>
                <a:gd name="T35" fmla="*/ 72 h 159"/>
                <a:gd name="T36" fmla="*/ 62 w 399"/>
                <a:gd name="T37" fmla="*/ 58 h 159"/>
                <a:gd name="T38" fmla="*/ 72 w 399"/>
                <a:gd name="T39" fmla="*/ 79 h 159"/>
                <a:gd name="T40" fmla="*/ 32 w 399"/>
                <a:gd name="T41" fmla="*/ 78 h 159"/>
                <a:gd name="T42" fmla="*/ 46 w 399"/>
                <a:gd name="T43" fmla="*/ 42 h 159"/>
                <a:gd name="T44" fmla="*/ 93 w 399"/>
                <a:gd name="T45" fmla="*/ 69 h 159"/>
                <a:gd name="T46" fmla="*/ 64 w 399"/>
                <a:gd name="T47" fmla="*/ 114 h 159"/>
                <a:gd name="T48" fmla="*/ 8 w 399"/>
                <a:gd name="T49" fmla="*/ 52 h 159"/>
                <a:gd name="T50" fmla="*/ 94 w 399"/>
                <a:gd name="T51" fmla="*/ 7 h 159"/>
                <a:gd name="T52" fmla="*/ 238 w 399"/>
                <a:gd name="T53" fmla="*/ 151 h 159"/>
                <a:gd name="T54" fmla="*/ 256 w 399"/>
                <a:gd name="T55" fmla="*/ 126 h 159"/>
                <a:gd name="T56" fmla="*/ 207 w 399"/>
                <a:gd name="T57" fmla="*/ 73 h 159"/>
                <a:gd name="T58" fmla="*/ 345 w 399"/>
                <a:gd name="T59" fmla="*/ 75 h 159"/>
                <a:gd name="T60" fmla="*/ 264 w 399"/>
                <a:gd name="T61" fmla="*/ 124 h 159"/>
                <a:gd name="T62" fmla="*/ 314 w 399"/>
                <a:gd name="T63" fmla="*/ 143 h 159"/>
                <a:gd name="T64" fmla="*/ 380 w 399"/>
                <a:gd name="T65" fmla="*/ 131 h 159"/>
                <a:gd name="T66" fmla="*/ 361 w 399"/>
                <a:gd name="T67" fmla="*/ 93 h 159"/>
                <a:gd name="T68" fmla="*/ 352 w 399"/>
                <a:gd name="T69" fmla="*/ 116 h 159"/>
                <a:gd name="T70" fmla="*/ 366 w 399"/>
                <a:gd name="T71" fmla="*/ 10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99" h="159">
                  <a:moveTo>
                    <a:pt x="366" y="100"/>
                  </a:moveTo>
                  <a:cubicBezTo>
                    <a:pt x="371" y="101"/>
                    <a:pt x="374" y="109"/>
                    <a:pt x="371" y="115"/>
                  </a:cubicBezTo>
                  <a:cubicBezTo>
                    <a:pt x="366" y="122"/>
                    <a:pt x="356" y="123"/>
                    <a:pt x="350" y="118"/>
                  </a:cubicBezTo>
                  <a:cubicBezTo>
                    <a:pt x="337" y="109"/>
                    <a:pt x="343" y="89"/>
                    <a:pt x="361" y="88"/>
                  </a:cubicBezTo>
                  <a:cubicBezTo>
                    <a:pt x="382" y="87"/>
                    <a:pt x="399" y="110"/>
                    <a:pt x="383" y="131"/>
                  </a:cubicBezTo>
                  <a:cubicBezTo>
                    <a:pt x="368" y="152"/>
                    <a:pt x="337" y="152"/>
                    <a:pt x="313" y="148"/>
                  </a:cubicBezTo>
                  <a:cubicBezTo>
                    <a:pt x="296" y="144"/>
                    <a:pt x="277" y="138"/>
                    <a:pt x="261" y="129"/>
                  </a:cubicBezTo>
                  <a:cubicBezTo>
                    <a:pt x="260" y="128"/>
                    <a:pt x="260" y="128"/>
                    <a:pt x="260" y="128"/>
                  </a:cubicBezTo>
                  <a:cubicBezTo>
                    <a:pt x="252" y="138"/>
                    <a:pt x="246" y="148"/>
                    <a:pt x="240" y="159"/>
                  </a:cubicBezTo>
                  <a:cubicBezTo>
                    <a:pt x="193" y="134"/>
                    <a:pt x="166" y="28"/>
                    <a:pt x="91" y="11"/>
                  </a:cubicBezTo>
                  <a:cubicBezTo>
                    <a:pt x="61" y="4"/>
                    <a:pt x="20" y="17"/>
                    <a:pt x="11" y="53"/>
                  </a:cubicBezTo>
                  <a:cubicBezTo>
                    <a:pt x="5" y="82"/>
                    <a:pt x="31" y="115"/>
                    <a:pt x="63" y="109"/>
                  </a:cubicBezTo>
                  <a:cubicBezTo>
                    <a:pt x="80" y="106"/>
                    <a:pt x="93" y="86"/>
                    <a:pt x="89" y="68"/>
                  </a:cubicBezTo>
                  <a:cubicBezTo>
                    <a:pt x="86" y="50"/>
                    <a:pt x="65" y="37"/>
                    <a:pt x="48" y="45"/>
                  </a:cubicBezTo>
                  <a:cubicBezTo>
                    <a:pt x="35" y="50"/>
                    <a:pt x="31" y="65"/>
                    <a:pt x="36" y="76"/>
                  </a:cubicBezTo>
                  <a:cubicBezTo>
                    <a:pt x="42" y="88"/>
                    <a:pt x="64" y="91"/>
                    <a:pt x="69" y="78"/>
                  </a:cubicBezTo>
                  <a:cubicBezTo>
                    <a:pt x="73" y="67"/>
                    <a:pt x="63" y="61"/>
                    <a:pt x="59" y="61"/>
                  </a:cubicBezTo>
                  <a:cubicBezTo>
                    <a:pt x="52" y="60"/>
                    <a:pt x="44" y="64"/>
                    <a:pt x="43" y="72"/>
                  </a:cubicBezTo>
                  <a:cubicBezTo>
                    <a:pt x="42" y="61"/>
                    <a:pt x="54" y="56"/>
                    <a:pt x="62" y="58"/>
                  </a:cubicBezTo>
                  <a:cubicBezTo>
                    <a:pt x="69" y="60"/>
                    <a:pt x="76" y="68"/>
                    <a:pt x="72" y="79"/>
                  </a:cubicBezTo>
                  <a:cubicBezTo>
                    <a:pt x="66" y="96"/>
                    <a:pt x="39" y="94"/>
                    <a:pt x="32" y="78"/>
                  </a:cubicBezTo>
                  <a:cubicBezTo>
                    <a:pt x="26" y="65"/>
                    <a:pt x="33" y="48"/>
                    <a:pt x="46" y="42"/>
                  </a:cubicBezTo>
                  <a:cubicBezTo>
                    <a:pt x="67" y="33"/>
                    <a:pt x="89" y="48"/>
                    <a:pt x="93" y="69"/>
                  </a:cubicBezTo>
                  <a:cubicBezTo>
                    <a:pt x="97" y="89"/>
                    <a:pt x="84" y="110"/>
                    <a:pt x="64" y="114"/>
                  </a:cubicBezTo>
                  <a:cubicBezTo>
                    <a:pt x="28" y="121"/>
                    <a:pt x="0" y="85"/>
                    <a:pt x="8" y="52"/>
                  </a:cubicBezTo>
                  <a:cubicBezTo>
                    <a:pt x="18" y="14"/>
                    <a:pt x="60" y="0"/>
                    <a:pt x="94" y="7"/>
                  </a:cubicBezTo>
                  <a:cubicBezTo>
                    <a:pt x="166" y="24"/>
                    <a:pt x="192" y="118"/>
                    <a:pt x="238" y="151"/>
                  </a:cubicBezTo>
                  <a:cubicBezTo>
                    <a:pt x="242" y="143"/>
                    <a:pt x="249" y="134"/>
                    <a:pt x="256" y="126"/>
                  </a:cubicBezTo>
                  <a:cubicBezTo>
                    <a:pt x="234" y="113"/>
                    <a:pt x="213" y="96"/>
                    <a:pt x="207" y="73"/>
                  </a:cubicBezTo>
                  <a:cubicBezTo>
                    <a:pt x="240" y="78"/>
                    <a:pt x="306" y="67"/>
                    <a:pt x="345" y="75"/>
                  </a:cubicBezTo>
                  <a:cubicBezTo>
                    <a:pt x="313" y="74"/>
                    <a:pt x="283" y="103"/>
                    <a:pt x="264" y="124"/>
                  </a:cubicBezTo>
                  <a:cubicBezTo>
                    <a:pt x="280" y="133"/>
                    <a:pt x="297" y="140"/>
                    <a:pt x="314" y="143"/>
                  </a:cubicBezTo>
                  <a:cubicBezTo>
                    <a:pt x="335" y="147"/>
                    <a:pt x="365" y="148"/>
                    <a:pt x="380" y="131"/>
                  </a:cubicBezTo>
                  <a:cubicBezTo>
                    <a:pt x="395" y="113"/>
                    <a:pt x="380" y="92"/>
                    <a:pt x="361" y="93"/>
                  </a:cubicBezTo>
                  <a:cubicBezTo>
                    <a:pt x="348" y="94"/>
                    <a:pt x="344" y="110"/>
                    <a:pt x="352" y="116"/>
                  </a:cubicBezTo>
                  <a:cubicBezTo>
                    <a:pt x="363" y="123"/>
                    <a:pt x="376" y="111"/>
                    <a:pt x="366" y="100"/>
                  </a:cubicBezTo>
                  <a:close/>
                </a:path>
              </a:pathLst>
            </a:custGeom>
            <a:solidFill>
              <a:schemeClr val="tx1">
                <a:alpha val="7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Adobe 仿宋 Std R" panose="02020400000000000000" pitchFamily="18" charset="-122"/>
              </a:endParaRPr>
            </a:p>
          </p:txBody>
        </p:sp>
        <p:grpSp>
          <p:nvGrpSpPr>
            <p:cNvPr id="5" name="组合 4"/>
            <p:cNvGrpSpPr/>
            <p:nvPr/>
          </p:nvGrpSpPr>
          <p:grpSpPr>
            <a:xfrm>
              <a:off x="5086298" y="1191992"/>
              <a:ext cx="1975492" cy="49074"/>
              <a:chOff x="5108253" y="1177442"/>
              <a:chExt cx="1975492" cy="49074"/>
            </a:xfrm>
          </p:grpSpPr>
          <p:cxnSp>
            <p:nvCxnSpPr>
              <p:cNvPr id="6" name="直接连接符 5"/>
              <p:cNvCxnSpPr/>
              <p:nvPr/>
            </p:nvCxnSpPr>
            <p:spPr>
              <a:xfrm>
                <a:off x="5108253" y="1226516"/>
                <a:ext cx="1975491" cy="0"/>
              </a:xfrm>
              <a:prstGeom prst="line">
                <a:avLst/>
              </a:prstGeom>
              <a:ln w="22225" cmpd="sng">
                <a:solidFill>
                  <a:schemeClr val="tx1">
                    <a:lumMod val="75000"/>
                    <a:lumOff val="25000"/>
                    <a:alpha val="83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直接连接符 6"/>
              <p:cNvCxnSpPr/>
              <p:nvPr/>
            </p:nvCxnSpPr>
            <p:spPr>
              <a:xfrm>
                <a:off x="5108254" y="1177442"/>
                <a:ext cx="1975491" cy="0"/>
              </a:xfrm>
              <a:prstGeom prst="line">
                <a:avLst/>
              </a:prstGeom>
              <a:ln w="28575" cmpd="sng">
                <a:solidFill>
                  <a:schemeClr val="tx1">
                    <a:lumMod val="75000"/>
                    <a:lumOff val="25000"/>
                    <a:alpha val="83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8" name="文本框 7"/>
          <p:cNvSpPr txBox="1"/>
          <p:nvPr/>
        </p:nvSpPr>
        <p:spPr>
          <a:xfrm>
            <a:off x="4942225" y="680649"/>
            <a:ext cx="2056390" cy="412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latin typeface="Adobe 仿宋 Std R" panose="02020400000000000000" pitchFamily="18" charset="-122"/>
                <a:ea typeface="Adobe 仿宋 Std R" panose="02020400000000000000" pitchFamily="18" charset="-122"/>
              </a:rPr>
              <a:t>CONTENTS</a:t>
            </a:r>
          </a:p>
        </p:txBody>
      </p:sp>
      <p:cxnSp>
        <p:nvCxnSpPr>
          <p:cNvPr id="22" name="直接连接符 21"/>
          <p:cNvCxnSpPr/>
          <p:nvPr/>
        </p:nvCxnSpPr>
        <p:spPr>
          <a:xfrm flipH="1">
            <a:off x="2102390" y="2076070"/>
            <a:ext cx="7736059" cy="0"/>
          </a:xfrm>
          <a:prstGeom prst="line">
            <a:avLst/>
          </a:prstGeom>
          <a:ln w="22225">
            <a:solidFill>
              <a:schemeClr val="tx1">
                <a:lumMod val="85000"/>
                <a:lumOff val="15000"/>
              </a:schemeClr>
            </a:solidFill>
            <a:prstDash val="sysDot"/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2974402" y="1478305"/>
            <a:ext cx="59920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latin typeface="Adobe 仿宋 Std R" panose="02020400000000000000" pitchFamily="18" charset="-122"/>
                <a:ea typeface="Adobe 仿宋 Std R" panose="02020400000000000000" pitchFamily="18" charset="-122"/>
              </a:rPr>
              <a:t>01 · </a:t>
            </a:r>
            <a:r>
              <a:rPr lang="zh-TW" altLang="en-US" sz="2400" b="1" dirty="0">
                <a:latin typeface="Adobe 仿宋 Std R" panose="02020400000000000000" pitchFamily="18" charset="-122"/>
                <a:ea typeface="Adobe 仿宋 Std R" panose="02020400000000000000" pitchFamily="18" charset="-122"/>
              </a:rPr>
              <a:t>簡介</a:t>
            </a:r>
            <a:endParaRPr lang="en-US" altLang="zh-CN" sz="2400" b="1" dirty="0">
              <a:latin typeface="Adobe 仿宋 Std R" panose="02020400000000000000" pitchFamily="18" charset="-122"/>
              <a:ea typeface="Adobe 仿宋 Std R" panose="02020400000000000000" pitchFamily="18" charset="-122"/>
            </a:endParaRPr>
          </a:p>
        </p:txBody>
      </p:sp>
      <p:cxnSp>
        <p:nvCxnSpPr>
          <p:cNvPr id="25" name="直接连接符 24"/>
          <p:cNvCxnSpPr/>
          <p:nvPr/>
        </p:nvCxnSpPr>
        <p:spPr>
          <a:xfrm flipH="1">
            <a:off x="2102390" y="2809935"/>
            <a:ext cx="7736059" cy="0"/>
          </a:xfrm>
          <a:prstGeom prst="line">
            <a:avLst/>
          </a:prstGeom>
          <a:ln w="22225">
            <a:solidFill>
              <a:schemeClr val="tx1">
                <a:lumMod val="85000"/>
                <a:lumOff val="15000"/>
              </a:schemeClr>
            </a:solidFill>
            <a:prstDash val="sysDot"/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2974402" y="2212170"/>
            <a:ext cx="59920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latin typeface="Adobe 仿宋 Std R" panose="02020400000000000000" pitchFamily="18" charset="-122"/>
                <a:ea typeface="Adobe 仿宋 Std R" panose="02020400000000000000" pitchFamily="18" charset="-122"/>
              </a:rPr>
              <a:t>02 · </a:t>
            </a:r>
            <a:r>
              <a:rPr lang="zh-TW" altLang="en-US" sz="2400" b="1" dirty="0">
                <a:latin typeface="Adobe 仿宋 Std R" panose="02020400000000000000" pitchFamily="18" charset="-122"/>
                <a:ea typeface="Adobe 仿宋 Std R" panose="02020400000000000000" pitchFamily="18" charset="-122"/>
              </a:rPr>
              <a:t>研究目的</a:t>
            </a:r>
            <a:endParaRPr lang="en-US" altLang="zh-CN" sz="2400" b="1" dirty="0">
              <a:latin typeface="Adobe 仿宋 Std R" panose="02020400000000000000" pitchFamily="18" charset="-122"/>
              <a:ea typeface="Adobe 仿宋 Std R" panose="02020400000000000000" pitchFamily="18" charset="-122"/>
            </a:endParaRPr>
          </a:p>
        </p:txBody>
      </p:sp>
      <p:cxnSp>
        <p:nvCxnSpPr>
          <p:cNvPr id="27" name="直接连接符 26"/>
          <p:cNvCxnSpPr/>
          <p:nvPr/>
        </p:nvCxnSpPr>
        <p:spPr>
          <a:xfrm flipH="1">
            <a:off x="2102390" y="3543800"/>
            <a:ext cx="7736059" cy="0"/>
          </a:xfrm>
          <a:prstGeom prst="line">
            <a:avLst/>
          </a:prstGeom>
          <a:ln w="22225">
            <a:solidFill>
              <a:schemeClr val="tx1">
                <a:lumMod val="85000"/>
                <a:lumOff val="15000"/>
              </a:schemeClr>
            </a:solidFill>
            <a:prstDash val="sysDot"/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/>
        </p:nvSpPr>
        <p:spPr>
          <a:xfrm>
            <a:off x="2974402" y="2946035"/>
            <a:ext cx="59920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latin typeface="Adobe 仿宋 Std R" panose="02020400000000000000" pitchFamily="18" charset="-122"/>
                <a:ea typeface="Adobe 仿宋 Std R" panose="02020400000000000000" pitchFamily="18" charset="-122"/>
              </a:rPr>
              <a:t>03 · </a:t>
            </a:r>
            <a:r>
              <a:rPr lang="zh-TW" altLang="en-US" sz="2400" b="1" dirty="0">
                <a:latin typeface="Adobe 仿宋 Std R" panose="02020400000000000000" pitchFamily="18" charset="-122"/>
                <a:ea typeface="Adobe 仿宋 Std R" panose="02020400000000000000" pitchFamily="18" charset="-122"/>
              </a:rPr>
              <a:t>系統規格</a:t>
            </a:r>
            <a:endParaRPr lang="en-US" altLang="zh-CN" sz="2400" b="1" dirty="0">
              <a:latin typeface="Adobe 仿宋 Std R" panose="02020400000000000000" pitchFamily="18" charset="-122"/>
              <a:ea typeface="Adobe 仿宋 Std R" panose="02020400000000000000" pitchFamily="18" charset="-122"/>
            </a:endParaRPr>
          </a:p>
        </p:txBody>
      </p:sp>
      <p:cxnSp>
        <p:nvCxnSpPr>
          <p:cNvPr id="29" name="直接连接符 28"/>
          <p:cNvCxnSpPr/>
          <p:nvPr/>
        </p:nvCxnSpPr>
        <p:spPr>
          <a:xfrm flipH="1">
            <a:off x="2102390" y="4277665"/>
            <a:ext cx="7736059" cy="0"/>
          </a:xfrm>
          <a:prstGeom prst="line">
            <a:avLst/>
          </a:prstGeom>
          <a:ln w="22225">
            <a:solidFill>
              <a:schemeClr val="tx1">
                <a:lumMod val="85000"/>
                <a:lumOff val="15000"/>
              </a:schemeClr>
            </a:solidFill>
            <a:prstDash val="sysDot"/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/>
          <p:cNvSpPr txBox="1"/>
          <p:nvPr/>
        </p:nvSpPr>
        <p:spPr>
          <a:xfrm>
            <a:off x="2974402" y="3679900"/>
            <a:ext cx="59920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latin typeface="Adobe 仿宋 Std R" panose="02020400000000000000" pitchFamily="18" charset="-122"/>
                <a:ea typeface="Adobe 仿宋 Std R" panose="02020400000000000000" pitchFamily="18" charset="-122"/>
              </a:rPr>
              <a:t>04 · </a:t>
            </a:r>
            <a:r>
              <a:rPr lang="zh-TW" altLang="en-US" sz="2400" b="1" dirty="0">
                <a:latin typeface="Adobe 仿宋 Std R" panose="02020400000000000000" pitchFamily="18" charset="-122"/>
                <a:ea typeface="Adobe 仿宋 Std R" panose="02020400000000000000" pitchFamily="18" charset="-122"/>
              </a:rPr>
              <a:t>專案時程與組織分工</a:t>
            </a:r>
            <a:endParaRPr lang="en-US" altLang="zh-CN" sz="2400" b="1" dirty="0">
              <a:latin typeface="Adobe 仿宋 Std R" panose="02020400000000000000" pitchFamily="18" charset="-122"/>
              <a:ea typeface="Adobe 仿宋 Std R" panose="02020400000000000000" pitchFamily="18" charset="-122"/>
            </a:endParaRPr>
          </a:p>
        </p:txBody>
      </p:sp>
      <p:cxnSp>
        <p:nvCxnSpPr>
          <p:cNvPr id="19" name="直接连接符 28"/>
          <p:cNvCxnSpPr/>
          <p:nvPr/>
        </p:nvCxnSpPr>
        <p:spPr>
          <a:xfrm flipH="1">
            <a:off x="2102390" y="5745395"/>
            <a:ext cx="7736059" cy="0"/>
          </a:xfrm>
          <a:prstGeom prst="line">
            <a:avLst/>
          </a:prstGeom>
          <a:ln w="22225">
            <a:solidFill>
              <a:schemeClr val="tx1">
                <a:lumMod val="85000"/>
                <a:lumOff val="15000"/>
              </a:schemeClr>
            </a:solidFill>
            <a:prstDash val="sysDot"/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29"/>
          <p:cNvSpPr txBox="1"/>
          <p:nvPr/>
        </p:nvSpPr>
        <p:spPr>
          <a:xfrm>
            <a:off x="2974402" y="5147630"/>
            <a:ext cx="59920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latin typeface="Adobe 仿宋 Std R" panose="02020400000000000000" pitchFamily="18" charset="-122"/>
                <a:ea typeface="Adobe 仿宋 Std R" panose="02020400000000000000" pitchFamily="18" charset="-122"/>
              </a:rPr>
              <a:t>0</a:t>
            </a:r>
            <a:r>
              <a:rPr lang="en-US" altLang="zh-TW" sz="2400" b="1" dirty="0">
                <a:latin typeface="Adobe 仿宋 Std R" panose="02020400000000000000" pitchFamily="18" charset="-122"/>
                <a:ea typeface="Adobe 仿宋 Std R" panose="02020400000000000000" pitchFamily="18" charset="-122"/>
              </a:rPr>
              <a:t>6</a:t>
            </a:r>
            <a:r>
              <a:rPr lang="en-US" altLang="zh-CN" sz="2400" b="1" dirty="0">
                <a:latin typeface="Adobe 仿宋 Std R" panose="02020400000000000000" pitchFamily="18" charset="-122"/>
                <a:ea typeface="Adobe 仿宋 Std R" panose="02020400000000000000" pitchFamily="18" charset="-122"/>
              </a:rPr>
              <a:t> ·</a:t>
            </a:r>
            <a:r>
              <a:rPr lang="zh-TW" altLang="en-US" sz="2400" b="1" dirty="0">
                <a:latin typeface="Adobe 仿宋 Std R" panose="02020400000000000000" pitchFamily="18" charset="-122"/>
                <a:ea typeface="Adobe 仿宋 Std R" panose="02020400000000000000" pitchFamily="18" charset="-122"/>
              </a:rPr>
              <a:t>系統展示</a:t>
            </a:r>
            <a:endParaRPr lang="en-US" altLang="zh-CN" sz="2400" b="1" dirty="0">
              <a:latin typeface="Adobe 仿宋 Std R" panose="02020400000000000000" pitchFamily="18" charset="-122"/>
              <a:ea typeface="Adobe 仿宋 Std R" panose="02020400000000000000" pitchFamily="18" charset="-122"/>
            </a:endParaRPr>
          </a:p>
        </p:txBody>
      </p:sp>
      <p:cxnSp>
        <p:nvCxnSpPr>
          <p:cNvPr id="12" name="直接连接符 28">
            <a:extLst>
              <a:ext uri="{FF2B5EF4-FFF2-40B4-BE49-F238E27FC236}">
                <a16:creationId xmlns:a16="http://schemas.microsoft.com/office/drawing/2014/main" id="{FA1E0B52-5278-0C3F-232C-97E68C74D7A2}"/>
              </a:ext>
            </a:extLst>
          </p:cNvPr>
          <p:cNvCxnSpPr/>
          <p:nvPr/>
        </p:nvCxnSpPr>
        <p:spPr>
          <a:xfrm flipH="1">
            <a:off x="2102390" y="6479257"/>
            <a:ext cx="7736059" cy="0"/>
          </a:xfrm>
          <a:prstGeom prst="line">
            <a:avLst/>
          </a:prstGeom>
          <a:ln w="22225">
            <a:solidFill>
              <a:schemeClr val="tx1">
                <a:lumMod val="85000"/>
                <a:lumOff val="15000"/>
              </a:schemeClr>
            </a:solidFill>
            <a:prstDash val="sysDot"/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29">
            <a:extLst>
              <a:ext uri="{FF2B5EF4-FFF2-40B4-BE49-F238E27FC236}">
                <a16:creationId xmlns:a16="http://schemas.microsoft.com/office/drawing/2014/main" id="{2619B875-7B1D-E9A5-CE74-328791F91F00}"/>
              </a:ext>
            </a:extLst>
          </p:cNvPr>
          <p:cNvSpPr txBox="1"/>
          <p:nvPr/>
        </p:nvSpPr>
        <p:spPr>
          <a:xfrm>
            <a:off x="2974402" y="5881495"/>
            <a:ext cx="59920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latin typeface="Adobe 仿宋 Std R" panose="02020400000000000000" pitchFamily="18" charset="-122"/>
                <a:ea typeface="Adobe 仿宋 Std R" panose="02020400000000000000" pitchFamily="18" charset="-122"/>
              </a:rPr>
              <a:t>0</a:t>
            </a:r>
            <a:r>
              <a:rPr lang="en-US" altLang="zh-TW" sz="2400" b="1" dirty="0">
                <a:latin typeface="Adobe 仿宋 Std R" panose="02020400000000000000" pitchFamily="18" charset="-122"/>
                <a:ea typeface="Adobe 仿宋 Std R" panose="02020400000000000000" pitchFamily="18" charset="-122"/>
              </a:rPr>
              <a:t>7</a:t>
            </a:r>
            <a:r>
              <a:rPr lang="en-US" altLang="zh-CN" sz="2400" b="1" dirty="0">
                <a:latin typeface="Adobe 仿宋 Std R" panose="02020400000000000000" pitchFamily="18" charset="-122"/>
                <a:ea typeface="Adobe 仿宋 Std R" panose="02020400000000000000" pitchFamily="18" charset="-122"/>
              </a:rPr>
              <a:t> · </a:t>
            </a:r>
            <a:r>
              <a:rPr lang="zh-TW" altLang="en-US" sz="2400" b="1" dirty="0">
                <a:latin typeface="Adobe 仿宋 Std R" panose="02020400000000000000" pitchFamily="18" charset="-122"/>
                <a:ea typeface="Adobe 仿宋 Std R" panose="02020400000000000000" pitchFamily="18" charset="-122"/>
              </a:rPr>
              <a:t>問題回覆、結論</a:t>
            </a:r>
            <a:endParaRPr lang="en-US" altLang="zh-CN" sz="2400" b="1" dirty="0">
              <a:latin typeface="Adobe 仿宋 Std R" panose="02020400000000000000" pitchFamily="18" charset="-122"/>
              <a:ea typeface="Adobe 仿宋 Std R" panose="02020400000000000000" pitchFamily="18" charset="-122"/>
            </a:endParaRPr>
          </a:p>
        </p:txBody>
      </p:sp>
      <p:cxnSp>
        <p:nvCxnSpPr>
          <p:cNvPr id="36" name="直接连接符 28">
            <a:extLst>
              <a:ext uri="{FF2B5EF4-FFF2-40B4-BE49-F238E27FC236}">
                <a16:creationId xmlns:a16="http://schemas.microsoft.com/office/drawing/2014/main" id="{A8DA333D-EF95-5678-852E-7B6AF82E0649}"/>
              </a:ext>
            </a:extLst>
          </p:cNvPr>
          <p:cNvCxnSpPr/>
          <p:nvPr/>
        </p:nvCxnSpPr>
        <p:spPr>
          <a:xfrm flipH="1">
            <a:off x="2109327" y="5011530"/>
            <a:ext cx="7736059" cy="0"/>
          </a:xfrm>
          <a:prstGeom prst="line">
            <a:avLst/>
          </a:prstGeom>
          <a:ln w="22225">
            <a:solidFill>
              <a:schemeClr val="tx1">
                <a:lumMod val="85000"/>
                <a:lumOff val="15000"/>
              </a:schemeClr>
            </a:solidFill>
            <a:prstDash val="sysDot"/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本框 29">
            <a:extLst>
              <a:ext uri="{FF2B5EF4-FFF2-40B4-BE49-F238E27FC236}">
                <a16:creationId xmlns:a16="http://schemas.microsoft.com/office/drawing/2014/main" id="{E805B104-90D6-2F05-6336-49F2EED03DC6}"/>
              </a:ext>
            </a:extLst>
          </p:cNvPr>
          <p:cNvSpPr txBox="1"/>
          <p:nvPr/>
        </p:nvSpPr>
        <p:spPr>
          <a:xfrm>
            <a:off x="2981339" y="4413765"/>
            <a:ext cx="59920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latin typeface="Adobe 仿宋 Std R" panose="02020400000000000000" pitchFamily="18" charset="-122"/>
                <a:ea typeface="Adobe 仿宋 Std R" panose="02020400000000000000" pitchFamily="18" charset="-122"/>
              </a:rPr>
              <a:t>05 · </a:t>
            </a:r>
            <a:r>
              <a:rPr lang="zh-TW" altLang="en-US" sz="2400" b="1" dirty="0">
                <a:latin typeface="Adobe 仿宋 Std R" panose="02020400000000000000" pitchFamily="18" charset="-122"/>
                <a:ea typeface="Adobe 仿宋 Std R" panose="02020400000000000000" pitchFamily="18" charset="-122"/>
              </a:rPr>
              <a:t>系統架構</a:t>
            </a:r>
            <a:endParaRPr lang="en-US" altLang="zh-CN" sz="2400" b="1" dirty="0">
              <a:latin typeface="Adobe 仿宋 Std R" panose="02020400000000000000" pitchFamily="18" charset="-122"/>
              <a:ea typeface="Adobe 仿宋 Std R" panose="02020400000000000000" pitchFamily="18" charset="-122"/>
            </a:endParaRPr>
          </a:p>
        </p:txBody>
      </p: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3AC5202B-030E-9BC7-1C6C-0F7FE344C4F7}"/>
              </a:ext>
            </a:extLst>
          </p:cNvPr>
          <p:cNvGrpSpPr/>
          <p:nvPr/>
        </p:nvGrpSpPr>
        <p:grpSpPr>
          <a:xfrm>
            <a:off x="11359373" y="6113252"/>
            <a:ext cx="748344" cy="577025"/>
            <a:chOff x="11071972" y="5891646"/>
            <a:chExt cx="1035745" cy="798631"/>
          </a:xfrm>
        </p:grpSpPr>
        <p:grpSp>
          <p:nvGrpSpPr>
            <p:cNvPr id="13" name="组合 15">
              <a:extLst>
                <a:ext uri="{FF2B5EF4-FFF2-40B4-BE49-F238E27FC236}">
                  <a16:creationId xmlns:a16="http://schemas.microsoft.com/office/drawing/2014/main" id="{24672A4E-3B05-87FC-EB7E-D55DE9EF9CC0}"/>
                </a:ext>
              </a:extLst>
            </p:cNvPr>
            <p:cNvGrpSpPr/>
            <p:nvPr/>
          </p:nvGrpSpPr>
          <p:grpSpPr>
            <a:xfrm>
              <a:off x="11177406" y="5891646"/>
              <a:ext cx="804793" cy="798631"/>
              <a:chOff x="4985288" y="1224585"/>
              <a:chExt cx="2546888" cy="2527388"/>
            </a:xfrm>
            <a:effectLst/>
          </p:grpSpPr>
          <p:sp>
            <p:nvSpPr>
              <p:cNvPr id="15" name="椭圆 16">
                <a:extLst>
                  <a:ext uri="{FF2B5EF4-FFF2-40B4-BE49-F238E27FC236}">
                    <a16:creationId xmlns:a16="http://schemas.microsoft.com/office/drawing/2014/main" id="{92A31BE0-9F0E-85FF-77E3-9DCA03FB27B9}"/>
                  </a:ext>
                </a:extLst>
              </p:cNvPr>
              <p:cNvSpPr/>
              <p:nvPr/>
            </p:nvSpPr>
            <p:spPr>
              <a:xfrm>
                <a:off x="5012590" y="1224585"/>
                <a:ext cx="2433780" cy="2433781"/>
              </a:xfrm>
              <a:prstGeom prst="ellipse">
                <a:avLst/>
              </a:prstGeom>
              <a:solidFill>
                <a:schemeClr val="tx1">
                  <a:alpha val="3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ea typeface="Adobe 仿宋 Std R" panose="02020400000000000000" pitchFamily="18" charset="-122"/>
                </a:endParaRPr>
              </a:p>
            </p:txBody>
          </p:sp>
          <p:sp>
            <p:nvSpPr>
              <p:cNvPr id="16" name="椭圆 17">
                <a:extLst>
                  <a:ext uri="{FF2B5EF4-FFF2-40B4-BE49-F238E27FC236}">
                    <a16:creationId xmlns:a16="http://schemas.microsoft.com/office/drawing/2014/main" id="{9D7856F7-243C-B34E-0EBE-807D18EE9866}"/>
                  </a:ext>
                </a:extLst>
              </p:cNvPr>
              <p:cNvSpPr/>
              <p:nvPr/>
            </p:nvSpPr>
            <p:spPr>
              <a:xfrm>
                <a:off x="5098396" y="1265539"/>
                <a:ext cx="2433780" cy="2433781"/>
              </a:xfrm>
              <a:prstGeom prst="ellipse">
                <a:avLst/>
              </a:prstGeom>
              <a:solidFill>
                <a:schemeClr val="tx1">
                  <a:alpha val="4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ea typeface="Adobe 仿宋 Std R" panose="02020400000000000000" pitchFamily="18" charset="-122"/>
                </a:endParaRPr>
              </a:p>
            </p:txBody>
          </p:sp>
          <p:sp>
            <p:nvSpPr>
              <p:cNvPr id="17" name="椭圆 18">
                <a:extLst>
                  <a:ext uri="{FF2B5EF4-FFF2-40B4-BE49-F238E27FC236}">
                    <a16:creationId xmlns:a16="http://schemas.microsoft.com/office/drawing/2014/main" id="{02B683EB-0875-9751-A1DF-0F19BF4123E9}"/>
                  </a:ext>
                </a:extLst>
              </p:cNvPr>
              <p:cNvSpPr/>
              <p:nvPr/>
            </p:nvSpPr>
            <p:spPr>
              <a:xfrm>
                <a:off x="4985288" y="1318192"/>
                <a:ext cx="2433780" cy="2433781"/>
              </a:xfrm>
              <a:prstGeom prst="ellipse">
                <a:avLst/>
              </a:prstGeom>
              <a:solidFill>
                <a:schemeClr val="tx1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ea typeface="Adobe 仿宋 Std R" panose="02020400000000000000" pitchFamily="18" charset="-122"/>
                </a:endParaRPr>
              </a:p>
            </p:txBody>
          </p:sp>
        </p:grpSp>
        <p:sp>
          <p:nvSpPr>
            <p:cNvPr id="14" name="文本框 19">
              <a:extLst>
                <a:ext uri="{FF2B5EF4-FFF2-40B4-BE49-F238E27FC236}">
                  <a16:creationId xmlns:a16="http://schemas.microsoft.com/office/drawing/2014/main" id="{1D5F40A8-333B-266F-DF0C-EA50936A089A}"/>
                </a:ext>
              </a:extLst>
            </p:cNvPr>
            <p:cNvSpPr txBox="1"/>
            <p:nvPr/>
          </p:nvSpPr>
          <p:spPr>
            <a:xfrm>
              <a:off x="11071972" y="5999063"/>
              <a:ext cx="1035745" cy="5537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prstClr val="white"/>
                  </a:solidFill>
                  <a:latin typeface="Adobe 仿宋 Std R" panose="02020400000000000000" pitchFamily="18" charset="-122"/>
                  <a:ea typeface="Adobe 仿宋 Std R" panose="02020400000000000000" pitchFamily="18" charset="-122"/>
                </a:rPr>
                <a:t>0</a:t>
              </a:r>
              <a:r>
                <a:rPr lang="en-US" altLang="zh-TW" sz="2000" b="1" dirty="0">
                  <a:solidFill>
                    <a:prstClr val="white"/>
                  </a:solidFill>
                  <a:latin typeface="Adobe 仿宋 Std R" panose="02020400000000000000" pitchFamily="18" charset="-122"/>
                  <a:ea typeface="Adobe 仿宋 Std R" panose="02020400000000000000" pitchFamily="18" charset="-122"/>
                </a:rPr>
                <a:t>3</a:t>
              </a:r>
              <a:endParaRPr lang="en-US" altLang="zh-CN" sz="2000" b="1" dirty="0">
                <a:solidFill>
                  <a:prstClr val="white"/>
                </a:solidFill>
                <a:latin typeface="Adobe 仿宋 Std R" panose="02020400000000000000" pitchFamily="18" charset="-122"/>
                <a:ea typeface="Adobe 仿宋 Std R" panose="02020400000000000000" pitchFamily="18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112026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8BF486-AA75-6015-2CF8-70399DD47D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04E76D91-BF96-9B7F-1533-9BE281915A0D}"/>
              </a:ext>
            </a:extLst>
          </p:cNvPr>
          <p:cNvGrpSpPr/>
          <p:nvPr/>
        </p:nvGrpSpPr>
        <p:grpSpPr>
          <a:xfrm>
            <a:off x="4479812" y="1825186"/>
            <a:ext cx="3232375" cy="3207627"/>
            <a:chOff x="4985288" y="1224585"/>
            <a:chExt cx="2546888" cy="2527388"/>
          </a:xfrm>
        </p:grpSpPr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C0B6251E-D43A-40E2-0A65-EF741E080691}"/>
                </a:ext>
              </a:extLst>
            </p:cNvPr>
            <p:cNvSpPr/>
            <p:nvPr/>
          </p:nvSpPr>
          <p:spPr>
            <a:xfrm>
              <a:off x="5012590" y="1224585"/>
              <a:ext cx="2433780" cy="2433781"/>
            </a:xfrm>
            <a:prstGeom prst="ellipse">
              <a:avLst/>
            </a:prstGeom>
            <a:solidFill>
              <a:schemeClr val="tx1">
                <a:alpha val="3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Adobe 仿宋 Std R" panose="02020400000000000000" pitchFamily="18" charset="-122"/>
              </a:endParaRPr>
            </a:p>
          </p:txBody>
        </p:sp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089E3065-6759-3508-641A-7162C850FD69}"/>
                </a:ext>
              </a:extLst>
            </p:cNvPr>
            <p:cNvSpPr/>
            <p:nvPr/>
          </p:nvSpPr>
          <p:spPr>
            <a:xfrm>
              <a:off x="5098396" y="1265539"/>
              <a:ext cx="2433780" cy="2433781"/>
            </a:xfrm>
            <a:prstGeom prst="ellipse">
              <a:avLst/>
            </a:prstGeom>
            <a:solidFill>
              <a:schemeClr val="tx1">
                <a:alpha val="4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Adobe 仿宋 Std R" panose="02020400000000000000" pitchFamily="18" charset="-122"/>
              </a:endParaRPr>
            </a:p>
          </p:txBody>
        </p:sp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E805E44D-0D2A-8B87-B0BF-F4AA53E7274D}"/>
                </a:ext>
              </a:extLst>
            </p:cNvPr>
            <p:cNvSpPr/>
            <p:nvPr/>
          </p:nvSpPr>
          <p:spPr>
            <a:xfrm>
              <a:off x="4985288" y="1318192"/>
              <a:ext cx="2433780" cy="2433781"/>
            </a:xfrm>
            <a:prstGeom prst="ellipse">
              <a:avLst/>
            </a:prstGeom>
            <a:solidFill>
              <a:schemeClr val="tx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Adobe 仿宋 Std R" panose="02020400000000000000" pitchFamily="18" charset="-122"/>
              </a:endParaRPr>
            </a:p>
          </p:txBody>
        </p:sp>
      </p:grpSp>
      <p:sp>
        <p:nvSpPr>
          <p:cNvPr id="9" name="文本框 8">
            <a:extLst>
              <a:ext uri="{FF2B5EF4-FFF2-40B4-BE49-F238E27FC236}">
                <a16:creationId xmlns:a16="http://schemas.microsoft.com/office/drawing/2014/main" id="{AA1F7DC2-79A9-EDBD-564F-04D9973BB21C}"/>
              </a:ext>
            </a:extLst>
          </p:cNvPr>
          <p:cNvSpPr txBox="1"/>
          <p:nvPr/>
        </p:nvSpPr>
        <p:spPr>
          <a:xfrm>
            <a:off x="3328765" y="2843436"/>
            <a:ext cx="549055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4800" b="1">
                <a:solidFill>
                  <a:schemeClr val="bg1"/>
                </a:solidFill>
                <a:latin typeface="Adobe Devanagari" panose="02040503050201020203" pitchFamily="18" charset="0"/>
                <a:ea typeface="张海山锐线体简" panose="02000000000000000000" pitchFamily="2" charset="-122"/>
              </a:defRPr>
            </a:lvl1pPr>
          </a:lstStyle>
          <a:p>
            <a:r>
              <a:rPr lang="en-US" altLang="zh-TW" sz="6000" dirty="0"/>
              <a:t>Q&amp;A</a:t>
            </a:r>
            <a:endParaRPr lang="en-US" altLang="zh-CN" sz="6000" dirty="0"/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2647E965-005D-CE34-E2BF-3C6AE18516CC}"/>
              </a:ext>
            </a:extLst>
          </p:cNvPr>
          <p:cNvCxnSpPr/>
          <p:nvPr/>
        </p:nvCxnSpPr>
        <p:spPr>
          <a:xfrm>
            <a:off x="7997125" y="3429000"/>
            <a:ext cx="3704095" cy="0"/>
          </a:xfrm>
          <a:prstGeom prst="line">
            <a:avLst/>
          </a:prstGeom>
          <a:ln w="22225">
            <a:solidFill>
              <a:schemeClr val="tx1">
                <a:lumMod val="85000"/>
                <a:lumOff val="15000"/>
              </a:schemeClr>
            </a:solidFill>
            <a:prstDash val="sysDot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BDF68008-E948-3E1C-DFC8-2F7BC2CD6703}"/>
              </a:ext>
            </a:extLst>
          </p:cNvPr>
          <p:cNvCxnSpPr/>
          <p:nvPr/>
        </p:nvCxnSpPr>
        <p:spPr>
          <a:xfrm flipH="1">
            <a:off x="446868" y="3426101"/>
            <a:ext cx="3704095" cy="0"/>
          </a:xfrm>
          <a:prstGeom prst="line">
            <a:avLst/>
          </a:prstGeom>
          <a:ln w="22225">
            <a:solidFill>
              <a:schemeClr val="tx1">
                <a:lumMod val="85000"/>
                <a:lumOff val="15000"/>
              </a:schemeClr>
            </a:solidFill>
            <a:prstDash val="sysDot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>
            <a:extLst>
              <a:ext uri="{FF2B5EF4-FFF2-40B4-BE49-F238E27FC236}">
                <a16:creationId xmlns:a16="http://schemas.microsoft.com/office/drawing/2014/main" id="{CF58DCEA-6DE7-4D46-98FB-26E978A3E7EE}"/>
              </a:ext>
            </a:extLst>
          </p:cNvPr>
          <p:cNvSpPr/>
          <p:nvPr/>
        </p:nvSpPr>
        <p:spPr>
          <a:xfrm>
            <a:off x="98156" y="96112"/>
            <a:ext cx="11995688" cy="6661149"/>
          </a:xfrm>
          <a:prstGeom prst="rect">
            <a:avLst/>
          </a:prstGeom>
          <a:noFill/>
          <a:ln w="63500" cmpd="thickThin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Adobe 仿宋 Std R" panose="02020400000000000000" pitchFamily="18" charset="-122"/>
            </a:endParaRPr>
          </a:p>
        </p:txBody>
      </p:sp>
      <p:grpSp>
        <p:nvGrpSpPr>
          <p:cNvPr id="27" name="群組 26">
            <a:extLst>
              <a:ext uri="{FF2B5EF4-FFF2-40B4-BE49-F238E27FC236}">
                <a16:creationId xmlns:a16="http://schemas.microsoft.com/office/drawing/2014/main" id="{C6F26F04-10F0-D99A-E7C9-43C29E7E47C6}"/>
              </a:ext>
            </a:extLst>
          </p:cNvPr>
          <p:cNvGrpSpPr/>
          <p:nvPr/>
        </p:nvGrpSpPr>
        <p:grpSpPr>
          <a:xfrm>
            <a:off x="4257796" y="584262"/>
            <a:ext cx="3632495" cy="683403"/>
            <a:chOff x="4257796" y="584262"/>
            <a:chExt cx="3632495" cy="683403"/>
          </a:xfrm>
        </p:grpSpPr>
        <p:sp>
          <p:nvSpPr>
            <p:cNvPr id="28" name="Freeform 5">
              <a:extLst>
                <a:ext uri="{FF2B5EF4-FFF2-40B4-BE49-F238E27FC236}">
                  <a16:creationId xmlns:a16="http://schemas.microsoft.com/office/drawing/2014/main" id="{29B9668E-25AA-B91F-AEA9-70166D5A6DB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45242" y="584262"/>
              <a:ext cx="2016548" cy="234968"/>
            </a:xfrm>
            <a:custGeom>
              <a:avLst/>
              <a:gdLst>
                <a:gd name="T0" fmla="*/ 826 w 1255"/>
                <a:gd name="T1" fmla="*/ 94 h 234"/>
                <a:gd name="T2" fmla="*/ 1051 w 1255"/>
                <a:gd name="T3" fmla="*/ 107 h 234"/>
                <a:gd name="T4" fmla="*/ 1093 w 1255"/>
                <a:gd name="T5" fmla="*/ 107 h 234"/>
                <a:gd name="T6" fmla="*/ 1151 w 1255"/>
                <a:gd name="T7" fmla="*/ 87 h 234"/>
                <a:gd name="T8" fmla="*/ 1225 w 1255"/>
                <a:gd name="T9" fmla="*/ 118 h 234"/>
                <a:gd name="T10" fmla="*/ 1206 w 1255"/>
                <a:gd name="T11" fmla="*/ 139 h 234"/>
                <a:gd name="T12" fmla="*/ 1185 w 1255"/>
                <a:gd name="T13" fmla="*/ 102 h 234"/>
                <a:gd name="T14" fmla="*/ 1171 w 1255"/>
                <a:gd name="T15" fmla="*/ 112 h 234"/>
                <a:gd name="T16" fmla="*/ 1137 w 1255"/>
                <a:gd name="T17" fmla="*/ 119 h 234"/>
                <a:gd name="T18" fmla="*/ 1109 w 1255"/>
                <a:gd name="T19" fmla="*/ 119 h 234"/>
                <a:gd name="T20" fmla="*/ 1062 w 1255"/>
                <a:gd name="T21" fmla="*/ 116 h 234"/>
                <a:gd name="T22" fmla="*/ 841 w 1255"/>
                <a:gd name="T23" fmla="*/ 112 h 234"/>
                <a:gd name="T24" fmla="*/ 782 w 1255"/>
                <a:gd name="T25" fmla="*/ 117 h 234"/>
                <a:gd name="T26" fmla="*/ 756 w 1255"/>
                <a:gd name="T27" fmla="*/ 111 h 234"/>
                <a:gd name="T28" fmla="*/ 737 w 1255"/>
                <a:gd name="T29" fmla="*/ 118 h 234"/>
                <a:gd name="T30" fmla="*/ 717 w 1255"/>
                <a:gd name="T31" fmla="*/ 157 h 234"/>
                <a:gd name="T32" fmla="*/ 762 w 1255"/>
                <a:gd name="T33" fmla="*/ 99 h 234"/>
                <a:gd name="T34" fmla="*/ 772 w 1255"/>
                <a:gd name="T35" fmla="*/ 97 h 234"/>
                <a:gd name="T36" fmla="*/ 104 w 1255"/>
                <a:gd name="T37" fmla="*/ 87 h 234"/>
                <a:gd name="T38" fmla="*/ 30 w 1255"/>
                <a:gd name="T39" fmla="*/ 118 h 234"/>
                <a:gd name="T40" fmla="*/ 49 w 1255"/>
                <a:gd name="T41" fmla="*/ 139 h 234"/>
                <a:gd name="T42" fmla="*/ 71 w 1255"/>
                <a:gd name="T43" fmla="*/ 102 h 234"/>
                <a:gd name="T44" fmla="*/ 85 w 1255"/>
                <a:gd name="T45" fmla="*/ 112 h 234"/>
                <a:gd name="T46" fmla="*/ 118 w 1255"/>
                <a:gd name="T47" fmla="*/ 119 h 234"/>
                <a:gd name="T48" fmla="*/ 147 w 1255"/>
                <a:gd name="T49" fmla="*/ 119 h 234"/>
                <a:gd name="T50" fmla="*/ 193 w 1255"/>
                <a:gd name="T51" fmla="*/ 116 h 234"/>
                <a:gd name="T52" fmla="*/ 414 w 1255"/>
                <a:gd name="T53" fmla="*/ 112 h 234"/>
                <a:gd name="T54" fmla="*/ 474 w 1255"/>
                <a:gd name="T55" fmla="*/ 117 h 234"/>
                <a:gd name="T56" fmla="*/ 499 w 1255"/>
                <a:gd name="T57" fmla="*/ 111 h 234"/>
                <a:gd name="T58" fmla="*/ 518 w 1255"/>
                <a:gd name="T59" fmla="*/ 118 h 234"/>
                <a:gd name="T60" fmla="*/ 538 w 1255"/>
                <a:gd name="T61" fmla="*/ 157 h 234"/>
                <a:gd name="T62" fmla="*/ 494 w 1255"/>
                <a:gd name="T63" fmla="*/ 99 h 234"/>
                <a:gd name="T64" fmla="*/ 483 w 1255"/>
                <a:gd name="T65" fmla="*/ 97 h 234"/>
                <a:gd name="T66" fmla="*/ 445 w 1255"/>
                <a:gd name="T67" fmla="*/ 107 h 234"/>
                <a:gd name="T68" fmla="*/ 223 w 1255"/>
                <a:gd name="T69" fmla="*/ 107 h 234"/>
                <a:gd name="T70" fmla="*/ 178 w 1255"/>
                <a:gd name="T71" fmla="*/ 98 h 234"/>
                <a:gd name="T72" fmla="*/ 138 w 1255"/>
                <a:gd name="T73" fmla="*/ 105 h 234"/>
                <a:gd name="T74" fmla="*/ 616 w 1255"/>
                <a:gd name="T75" fmla="*/ 218 h 234"/>
                <a:gd name="T76" fmla="*/ 634 w 1255"/>
                <a:gd name="T77" fmla="*/ 202 h 234"/>
                <a:gd name="T78" fmla="*/ 635 w 1255"/>
                <a:gd name="T79" fmla="*/ 23 h 234"/>
                <a:gd name="T80" fmla="*/ 586 w 1255"/>
                <a:gd name="T81" fmla="*/ 94 h 234"/>
                <a:gd name="T82" fmla="*/ 651 w 1255"/>
                <a:gd name="T83" fmla="*/ 117 h 234"/>
                <a:gd name="T84" fmla="*/ 697 w 1255"/>
                <a:gd name="T85" fmla="*/ 69 h 234"/>
                <a:gd name="T86" fmla="*/ 710 w 1255"/>
                <a:gd name="T87" fmla="*/ 63 h 234"/>
                <a:gd name="T88" fmla="*/ 628 w 1255"/>
                <a:gd name="T89" fmla="*/ 1 h 234"/>
                <a:gd name="T90" fmla="*/ 545 w 1255"/>
                <a:gd name="T91" fmla="*/ 63 h 234"/>
                <a:gd name="T92" fmla="*/ 559 w 1255"/>
                <a:gd name="T93" fmla="*/ 69 h 234"/>
                <a:gd name="T94" fmla="*/ 611 w 1255"/>
                <a:gd name="T95" fmla="*/ 73 h 234"/>
                <a:gd name="T96" fmla="*/ 628 w 1255"/>
                <a:gd name="T97" fmla="*/ 121 h 234"/>
                <a:gd name="T98" fmla="*/ 557 w 1255"/>
                <a:gd name="T99" fmla="*/ 121 h 234"/>
                <a:gd name="T100" fmla="*/ 579 w 1255"/>
                <a:gd name="T101" fmla="*/ 116 h 234"/>
                <a:gd name="T102" fmla="*/ 568 w 1255"/>
                <a:gd name="T103" fmla="*/ 139 h 234"/>
                <a:gd name="T104" fmla="*/ 570 w 1255"/>
                <a:gd name="T105" fmla="*/ 159 h 234"/>
                <a:gd name="T106" fmla="*/ 604 w 1255"/>
                <a:gd name="T107" fmla="*/ 187 h 234"/>
                <a:gd name="T108" fmla="*/ 557 w 1255"/>
                <a:gd name="T109" fmla="*/ 131 h 234"/>
                <a:gd name="T110" fmla="*/ 703 w 1255"/>
                <a:gd name="T111" fmla="*/ 103 h 234"/>
                <a:gd name="T112" fmla="*/ 675 w 1255"/>
                <a:gd name="T113" fmla="*/ 107 h 234"/>
                <a:gd name="T114" fmla="*/ 693 w 1255"/>
                <a:gd name="T115" fmla="*/ 145 h 234"/>
                <a:gd name="T116" fmla="*/ 677 w 1255"/>
                <a:gd name="T117" fmla="*/ 151 h 234"/>
                <a:gd name="T118" fmla="*/ 651 w 1255"/>
                <a:gd name="T119" fmla="*/ 175 h 234"/>
                <a:gd name="T120" fmla="*/ 686 w 1255"/>
                <a:gd name="T121" fmla="*/ 181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255" h="234">
                  <a:moveTo>
                    <a:pt x="791" y="101"/>
                  </a:moveTo>
                  <a:cubicBezTo>
                    <a:pt x="793" y="103"/>
                    <a:pt x="794" y="105"/>
                    <a:pt x="795" y="107"/>
                  </a:cubicBezTo>
                  <a:cubicBezTo>
                    <a:pt x="810" y="107"/>
                    <a:pt x="810" y="107"/>
                    <a:pt x="810" y="107"/>
                  </a:cubicBezTo>
                  <a:cubicBezTo>
                    <a:pt x="810" y="107"/>
                    <a:pt x="810" y="106"/>
                    <a:pt x="811" y="105"/>
                  </a:cubicBezTo>
                  <a:cubicBezTo>
                    <a:pt x="812" y="99"/>
                    <a:pt x="819" y="94"/>
                    <a:pt x="826" y="94"/>
                  </a:cubicBezTo>
                  <a:cubicBezTo>
                    <a:pt x="833" y="94"/>
                    <a:pt x="839" y="99"/>
                    <a:pt x="841" y="105"/>
                  </a:cubicBezTo>
                  <a:cubicBezTo>
                    <a:pt x="841" y="106"/>
                    <a:pt x="841" y="107"/>
                    <a:pt x="841" y="107"/>
                  </a:cubicBezTo>
                  <a:cubicBezTo>
                    <a:pt x="1032" y="107"/>
                    <a:pt x="1032" y="107"/>
                    <a:pt x="1032" y="107"/>
                  </a:cubicBezTo>
                  <a:cubicBezTo>
                    <a:pt x="1033" y="103"/>
                    <a:pt x="1037" y="100"/>
                    <a:pt x="1042" y="100"/>
                  </a:cubicBezTo>
                  <a:cubicBezTo>
                    <a:pt x="1046" y="100"/>
                    <a:pt x="1050" y="103"/>
                    <a:pt x="1051" y="107"/>
                  </a:cubicBezTo>
                  <a:cubicBezTo>
                    <a:pt x="1052" y="107"/>
                    <a:pt x="1052" y="107"/>
                    <a:pt x="1052" y="107"/>
                  </a:cubicBezTo>
                  <a:cubicBezTo>
                    <a:pt x="1055" y="106"/>
                    <a:pt x="1059" y="104"/>
                    <a:pt x="1062" y="103"/>
                  </a:cubicBezTo>
                  <a:cubicBezTo>
                    <a:pt x="1067" y="100"/>
                    <a:pt x="1072" y="98"/>
                    <a:pt x="1078" y="98"/>
                  </a:cubicBezTo>
                  <a:cubicBezTo>
                    <a:pt x="1082" y="98"/>
                    <a:pt x="1086" y="99"/>
                    <a:pt x="1089" y="102"/>
                  </a:cubicBezTo>
                  <a:cubicBezTo>
                    <a:pt x="1091" y="103"/>
                    <a:pt x="1092" y="105"/>
                    <a:pt x="1093" y="107"/>
                  </a:cubicBezTo>
                  <a:cubicBezTo>
                    <a:pt x="1099" y="107"/>
                    <a:pt x="1099" y="107"/>
                    <a:pt x="1099" y="107"/>
                  </a:cubicBezTo>
                  <a:cubicBezTo>
                    <a:pt x="1100" y="103"/>
                    <a:pt x="1104" y="100"/>
                    <a:pt x="1109" y="100"/>
                  </a:cubicBezTo>
                  <a:cubicBezTo>
                    <a:pt x="1112" y="100"/>
                    <a:pt x="1116" y="102"/>
                    <a:pt x="1117" y="105"/>
                  </a:cubicBezTo>
                  <a:cubicBezTo>
                    <a:pt x="1121" y="101"/>
                    <a:pt x="1125" y="97"/>
                    <a:pt x="1129" y="94"/>
                  </a:cubicBezTo>
                  <a:cubicBezTo>
                    <a:pt x="1136" y="90"/>
                    <a:pt x="1143" y="87"/>
                    <a:pt x="1151" y="87"/>
                  </a:cubicBezTo>
                  <a:cubicBezTo>
                    <a:pt x="1169" y="87"/>
                    <a:pt x="1183" y="100"/>
                    <a:pt x="1199" y="106"/>
                  </a:cubicBezTo>
                  <a:cubicBezTo>
                    <a:pt x="1209" y="109"/>
                    <a:pt x="1219" y="110"/>
                    <a:pt x="1228" y="108"/>
                  </a:cubicBezTo>
                  <a:cubicBezTo>
                    <a:pt x="1238" y="107"/>
                    <a:pt x="1248" y="103"/>
                    <a:pt x="1255" y="96"/>
                  </a:cubicBezTo>
                  <a:cubicBezTo>
                    <a:pt x="1253" y="105"/>
                    <a:pt x="1247" y="113"/>
                    <a:pt x="1239" y="117"/>
                  </a:cubicBezTo>
                  <a:cubicBezTo>
                    <a:pt x="1234" y="118"/>
                    <a:pt x="1230" y="119"/>
                    <a:pt x="1225" y="118"/>
                  </a:cubicBezTo>
                  <a:cubicBezTo>
                    <a:pt x="1219" y="117"/>
                    <a:pt x="1214" y="114"/>
                    <a:pt x="1208" y="112"/>
                  </a:cubicBezTo>
                  <a:cubicBezTo>
                    <a:pt x="1208" y="112"/>
                    <a:pt x="1208" y="112"/>
                    <a:pt x="1208" y="112"/>
                  </a:cubicBezTo>
                  <a:cubicBezTo>
                    <a:pt x="1210" y="114"/>
                    <a:pt x="1212" y="117"/>
                    <a:pt x="1214" y="119"/>
                  </a:cubicBezTo>
                  <a:cubicBezTo>
                    <a:pt x="1216" y="122"/>
                    <a:pt x="1218" y="125"/>
                    <a:pt x="1218" y="128"/>
                  </a:cubicBezTo>
                  <a:cubicBezTo>
                    <a:pt x="1219" y="136"/>
                    <a:pt x="1212" y="141"/>
                    <a:pt x="1206" y="139"/>
                  </a:cubicBezTo>
                  <a:cubicBezTo>
                    <a:pt x="1203" y="138"/>
                    <a:pt x="1201" y="135"/>
                    <a:pt x="1200" y="133"/>
                  </a:cubicBezTo>
                  <a:cubicBezTo>
                    <a:pt x="1199" y="130"/>
                    <a:pt x="1198" y="126"/>
                    <a:pt x="1197" y="123"/>
                  </a:cubicBezTo>
                  <a:cubicBezTo>
                    <a:pt x="1196" y="120"/>
                    <a:pt x="1196" y="117"/>
                    <a:pt x="1194" y="114"/>
                  </a:cubicBezTo>
                  <a:cubicBezTo>
                    <a:pt x="1192" y="109"/>
                    <a:pt x="1189" y="105"/>
                    <a:pt x="1185" y="102"/>
                  </a:cubicBezTo>
                  <a:cubicBezTo>
                    <a:pt x="1185" y="102"/>
                    <a:pt x="1185" y="102"/>
                    <a:pt x="1185" y="102"/>
                  </a:cubicBezTo>
                  <a:cubicBezTo>
                    <a:pt x="1186" y="105"/>
                    <a:pt x="1187" y="107"/>
                    <a:pt x="1187" y="110"/>
                  </a:cubicBezTo>
                  <a:cubicBezTo>
                    <a:pt x="1188" y="113"/>
                    <a:pt x="1188" y="116"/>
                    <a:pt x="1187" y="119"/>
                  </a:cubicBezTo>
                  <a:cubicBezTo>
                    <a:pt x="1187" y="122"/>
                    <a:pt x="1185" y="124"/>
                    <a:pt x="1183" y="125"/>
                  </a:cubicBezTo>
                  <a:cubicBezTo>
                    <a:pt x="1180" y="126"/>
                    <a:pt x="1176" y="124"/>
                    <a:pt x="1174" y="122"/>
                  </a:cubicBezTo>
                  <a:cubicBezTo>
                    <a:pt x="1171" y="120"/>
                    <a:pt x="1171" y="116"/>
                    <a:pt x="1171" y="112"/>
                  </a:cubicBezTo>
                  <a:cubicBezTo>
                    <a:pt x="1170" y="108"/>
                    <a:pt x="1170" y="104"/>
                    <a:pt x="1169" y="101"/>
                  </a:cubicBezTo>
                  <a:cubicBezTo>
                    <a:pt x="1165" y="92"/>
                    <a:pt x="1152" y="91"/>
                    <a:pt x="1144" y="94"/>
                  </a:cubicBezTo>
                  <a:cubicBezTo>
                    <a:pt x="1144" y="95"/>
                    <a:pt x="1144" y="95"/>
                    <a:pt x="1144" y="95"/>
                  </a:cubicBezTo>
                  <a:cubicBezTo>
                    <a:pt x="1150" y="97"/>
                    <a:pt x="1157" y="102"/>
                    <a:pt x="1159" y="108"/>
                  </a:cubicBezTo>
                  <a:cubicBezTo>
                    <a:pt x="1163" y="121"/>
                    <a:pt x="1151" y="129"/>
                    <a:pt x="1137" y="119"/>
                  </a:cubicBezTo>
                  <a:cubicBezTo>
                    <a:pt x="1134" y="117"/>
                    <a:pt x="1130" y="115"/>
                    <a:pt x="1127" y="113"/>
                  </a:cubicBezTo>
                  <a:cubicBezTo>
                    <a:pt x="1125" y="112"/>
                    <a:pt x="1122" y="111"/>
                    <a:pt x="1119" y="111"/>
                  </a:cubicBezTo>
                  <a:cubicBezTo>
                    <a:pt x="1119" y="111"/>
                    <a:pt x="1119" y="110"/>
                    <a:pt x="1118" y="111"/>
                  </a:cubicBezTo>
                  <a:cubicBezTo>
                    <a:pt x="1118" y="112"/>
                    <a:pt x="1118" y="112"/>
                    <a:pt x="1118" y="112"/>
                  </a:cubicBezTo>
                  <a:cubicBezTo>
                    <a:pt x="1117" y="116"/>
                    <a:pt x="1113" y="119"/>
                    <a:pt x="1109" y="119"/>
                  </a:cubicBezTo>
                  <a:cubicBezTo>
                    <a:pt x="1104" y="119"/>
                    <a:pt x="1100" y="116"/>
                    <a:pt x="1099" y="112"/>
                  </a:cubicBezTo>
                  <a:cubicBezTo>
                    <a:pt x="1093" y="112"/>
                    <a:pt x="1093" y="112"/>
                    <a:pt x="1093" y="112"/>
                  </a:cubicBezTo>
                  <a:cubicBezTo>
                    <a:pt x="1092" y="114"/>
                    <a:pt x="1091" y="116"/>
                    <a:pt x="1089" y="117"/>
                  </a:cubicBezTo>
                  <a:cubicBezTo>
                    <a:pt x="1086" y="120"/>
                    <a:pt x="1082" y="121"/>
                    <a:pt x="1078" y="121"/>
                  </a:cubicBezTo>
                  <a:cubicBezTo>
                    <a:pt x="1072" y="121"/>
                    <a:pt x="1067" y="118"/>
                    <a:pt x="1062" y="116"/>
                  </a:cubicBezTo>
                  <a:cubicBezTo>
                    <a:pt x="1059" y="115"/>
                    <a:pt x="1055" y="113"/>
                    <a:pt x="1052" y="112"/>
                  </a:cubicBezTo>
                  <a:cubicBezTo>
                    <a:pt x="1051" y="112"/>
                    <a:pt x="1051" y="112"/>
                    <a:pt x="1051" y="112"/>
                  </a:cubicBezTo>
                  <a:cubicBezTo>
                    <a:pt x="1050" y="116"/>
                    <a:pt x="1046" y="119"/>
                    <a:pt x="1042" y="119"/>
                  </a:cubicBezTo>
                  <a:cubicBezTo>
                    <a:pt x="1037" y="119"/>
                    <a:pt x="1033" y="116"/>
                    <a:pt x="1032" y="112"/>
                  </a:cubicBezTo>
                  <a:cubicBezTo>
                    <a:pt x="841" y="112"/>
                    <a:pt x="841" y="112"/>
                    <a:pt x="841" y="112"/>
                  </a:cubicBezTo>
                  <a:cubicBezTo>
                    <a:pt x="840" y="119"/>
                    <a:pt x="834" y="125"/>
                    <a:pt x="826" y="125"/>
                  </a:cubicBezTo>
                  <a:cubicBezTo>
                    <a:pt x="818" y="125"/>
                    <a:pt x="811" y="119"/>
                    <a:pt x="810" y="112"/>
                  </a:cubicBezTo>
                  <a:cubicBezTo>
                    <a:pt x="795" y="112"/>
                    <a:pt x="795" y="112"/>
                    <a:pt x="795" y="112"/>
                  </a:cubicBezTo>
                  <a:cubicBezTo>
                    <a:pt x="794" y="114"/>
                    <a:pt x="792" y="116"/>
                    <a:pt x="790" y="117"/>
                  </a:cubicBezTo>
                  <a:cubicBezTo>
                    <a:pt x="787" y="119"/>
                    <a:pt x="784" y="118"/>
                    <a:pt x="782" y="117"/>
                  </a:cubicBezTo>
                  <a:cubicBezTo>
                    <a:pt x="778" y="116"/>
                    <a:pt x="775" y="115"/>
                    <a:pt x="773" y="113"/>
                  </a:cubicBezTo>
                  <a:cubicBezTo>
                    <a:pt x="770" y="111"/>
                    <a:pt x="767" y="110"/>
                    <a:pt x="764" y="108"/>
                  </a:cubicBezTo>
                  <a:cubicBezTo>
                    <a:pt x="759" y="107"/>
                    <a:pt x="754" y="107"/>
                    <a:pt x="749" y="107"/>
                  </a:cubicBezTo>
                  <a:cubicBezTo>
                    <a:pt x="749" y="108"/>
                    <a:pt x="749" y="108"/>
                    <a:pt x="749" y="108"/>
                  </a:cubicBezTo>
                  <a:cubicBezTo>
                    <a:pt x="752" y="108"/>
                    <a:pt x="754" y="110"/>
                    <a:pt x="756" y="111"/>
                  </a:cubicBezTo>
                  <a:cubicBezTo>
                    <a:pt x="759" y="113"/>
                    <a:pt x="761" y="115"/>
                    <a:pt x="763" y="117"/>
                  </a:cubicBezTo>
                  <a:cubicBezTo>
                    <a:pt x="764" y="119"/>
                    <a:pt x="766" y="122"/>
                    <a:pt x="764" y="125"/>
                  </a:cubicBezTo>
                  <a:cubicBezTo>
                    <a:pt x="763" y="127"/>
                    <a:pt x="759" y="129"/>
                    <a:pt x="756" y="129"/>
                  </a:cubicBezTo>
                  <a:cubicBezTo>
                    <a:pt x="752" y="129"/>
                    <a:pt x="749" y="127"/>
                    <a:pt x="747" y="125"/>
                  </a:cubicBezTo>
                  <a:cubicBezTo>
                    <a:pt x="744" y="122"/>
                    <a:pt x="741" y="119"/>
                    <a:pt x="737" y="118"/>
                  </a:cubicBezTo>
                  <a:cubicBezTo>
                    <a:pt x="728" y="115"/>
                    <a:pt x="719" y="124"/>
                    <a:pt x="715" y="132"/>
                  </a:cubicBezTo>
                  <a:cubicBezTo>
                    <a:pt x="715" y="132"/>
                    <a:pt x="715" y="132"/>
                    <a:pt x="715" y="132"/>
                  </a:cubicBezTo>
                  <a:cubicBezTo>
                    <a:pt x="721" y="129"/>
                    <a:pt x="730" y="127"/>
                    <a:pt x="736" y="130"/>
                  </a:cubicBezTo>
                  <a:cubicBezTo>
                    <a:pt x="748" y="136"/>
                    <a:pt x="745" y="151"/>
                    <a:pt x="729" y="154"/>
                  </a:cubicBezTo>
                  <a:cubicBezTo>
                    <a:pt x="725" y="155"/>
                    <a:pt x="721" y="156"/>
                    <a:pt x="717" y="157"/>
                  </a:cubicBezTo>
                  <a:cubicBezTo>
                    <a:pt x="715" y="158"/>
                    <a:pt x="712" y="159"/>
                    <a:pt x="710" y="161"/>
                  </a:cubicBezTo>
                  <a:cubicBezTo>
                    <a:pt x="709" y="162"/>
                    <a:pt x="707" y="164"/>
                    <a:pt x="707" y="166"/>
                  </a:cubicBezTo>
                  <a:cubicBezTo>
                    <a:pt x="705" y="158"/>
                    <a:pt x="704" y="150"/>
                    <a:pt x="705" y="143"/>
                  </a:cubicBezTo>
                  <a:cubicBezTo>
                    <a:pt x="706" y="135"/>
                    <a:pt x="710" y="127"/>
                    <a:pt x="715" y="121"/>
                  </a:cubicBezTo>
                  <a:cubicBezTo>
                    <a:pt x="727" y="108"/>
                    <a:pt x="746" y="107"/>
                    <a:pt x="762" y="99"/>
                  </a:cubicBezTo>
                  <a:cubicBezTo>
                    <a:pt x="770" y="95"/>
                    <a:pt x="778" y="88"/>
                    <a:pt x="783" y="80"/>
                  </a:cubicBezTo>
                  <a:cubicBezTo>
                    <a:pt x="789" y="72"/>
                    <a:pt x="793" y="62"/>
                    <a:pt x="793" y="52"/>
                  </a:cubicBezTo>
                  <a:cubicBezTo>
                    <a:pt x="798" y="60"/>
                    <a:pt x="800" y="70"/>
                    <a:pt x="796" y="78"/>
                  </a:cubicBezTo>
                  <a:cubicBezTo>
                    <a:pt x="795" y="83"/>
                    <a:pt x="792" y="86"/>
                    <a:pt x="788" y="89"/>
                  </a:cubicBezTo>
                  <a:cubicBezTo>
                    <a:pt x="783" y="93"/>
                    <a:pt x="778" y="95"/>
                    <a:pt x="772" y="97"/>
                  </a:cubicBezTo>
                  <a:cubicBezTo>
                    <a:pt x="772" y="97"/>
                    <a:pt x="772" y="97"/>
                    <a:pt x="772" y="97"/>
                  </a:cubicBezTo>
                  <a:cubicBezTo>
                    <a:pt x="775" y="97"/>
                    <a:pt x="778" y="97"/>
                    <a:pt x="782" y="98"/>
                  </a:cubicBezTo>
                  <a:cubicBezTo>
                    <a:pt x="785" y="98"/>
                    <a:pt x="788" y="99"/>
                    <a:pt x="791" y="101"/>
                  </a:cubicBezTo>
                  <a:close/>
                  <a:moveTo>
                    <a:pt x="126" y="94"/>
                  </a:moveTo>
                  <a:cubicBezTo>
                    <a:pt x="120" y="90"/>
                    <a:pt x="112" y="87"/>
                    <a:pt x="104" y="87"/>
                  </a:cubicBezTo>
                  <a:cubicBezTo>
                    <a:pt x="86" y="87"/>
                    <a:pt x="72" y="100"/>
                    <a:pt x="56" y="106"/>
                  </a:cubicBezTo>
                  <a:cubicBezTo>
                    <a:pt x="47" y="109"/>
                    <a:pt x="37" y="110"/>
                    <a:pt x="27" y="108"/>
                  </a:cubicBezTo>
                  <a:cubicBezTo>
                    <a:pt x="17" y="107"/>
                    <a:pt x="8" y="103"/>
                    <a:pt x="0" y="96"/>
                  </a:cubicBezTo>
                  <a:cubicBezTo>
                    <a:pt x="2" y="105"/>
                    <a:pt x="8" y="113"/>
                    <a:pt x="17" y="117"/>
                  </a:cubicBezTo>
                  <a:cubicBezTo>
                    <a:pt x="21" y="118"/>
                    <a:pt x="26" y="119"/>
                    <a:pt x="30" y="118"/>
                  </a:cubicBezTo>
                  <a:cubicBezTo>
                    <a:pt x="36" y="117"/>
                    <a:pt x="42" y="114"/>
                    <a:pt x="47" y="112"/>
                  </a:cubicBezTo>
                  <a:cubicBezTo>
                    <a:pt x="47" y="112"/>
                    <a:pt x="47" y="112"/>
                    <a:pt x="47" y="112"/>
                  </a:cubicBezTo>
                  <a:cubicBezTo>
                    <a:pt x="45" y="114"/>
                    <a:pt x="43" y="117"/>
                    <a:pt x="41" y="119"/>
                  </a:cubicBezTo>
                  <a:cubicBezTo>
                    <a:pt x="39" y="122"/>
                    <a:pt x="38" y="125"/>
                    <a:pt x="37" y="128"/>
                  </a:cubicBezTo>
                  <a:cubicBezTo>
                    <a:pt x="36" y="136"/>
                    <a:pt x="43" y="141"/>
                    <a:pt x="49" y="139"/>
                  </a:cubicBezTo>
                  <a:cubicBezTo>
                    <a:pt x="52" y="138"/>
                    <a:pt x="54" y="135"/>
                    <a:pt x="55" y="133"/>
                  </a:cubicBezTo>
                  <a:cubicBezTo>
                    <a:pt x="57" y="130"/>
                    <a:pt x="58" y="126"/>
                    <a:pt x="58" y="123"/>
                  </a:cubicBezTo>
                  <a:cubicBezTo>
                    <a:pt x="59" y="120"/>
                    <a:pt x="60" y="117"/>
                    <a:pt x="61" y="114"/>
                  </a:cubicBezTo>
                  <a:cubicBezTo>
                    <a:pt x="63" y="109"/>
                    <a:pt x="66" y="105"/>
                    <a:pt x="70" y="102"/>
                  </a:cubicBezTo>
                  <a:cubicBezTo>
                    <a:pt x="71" y="102"/>
                    <a:pt x="71" y="102"/>
                    <a:pt x="71" y="102"/>
                  </a:cubicBezTo>
                  <a:cubicBezTo>
                    <a:pt x="69" y="105"/>
                    <a:pt x="68" y="107"/>
                    <a:pt x="68" y="110"/>
                  </a:cubicBezTo>
                  <a:cubicBezTo>
                    <a:pt x="68" y="113"/>
                    <a:pt x="67" y="116"/>
                    <a:pt x="68" y="119"/>
                  </a:cubicBezTo>
                  <a:cubicBezTo>
                    <a:pt x="69" y="122"/>
                    <a:pt x="70" y="124"/>
                    <a:pt x="72" y="125"/>
                  </a:cubicBezTo>
                  <a:cubicBezTo>
                    <a:pt x="75" y="126"/>
                    <a:pt x="79" y="124"/>
                    <a:pt x="81" y="122"/>
                  </a:cubicBezTo>
                  <a:cubicBezTo>
                    <a:pt x="84" y="120"/>
                    <a:pt x="84" y="116"/>
                    <a:pt x="85" y="112"/>
                  </a:cubicBezTo>
                  <a:cubicBezTo>
                    <a:pt x="85" y="108"/>
                    <a:pt x="85" y="104"/>
                    <a:pt x="86" y="101"/>
                  </a:cubicBezTo>
                  <a:cubicBezTo>
                    <a:pt x="91" y="92"/>
                    <a:pt x="103" y="91"/>
                    <a:pt x="111" y="94"/>
                  </a:cubicBezTo>
                  <a:cubicBezTo>
                    <a:pt x="111" y="95"/>
                    <a:pt x="111" y="95"/>
                    <a:pt x="111" y="95"/>
                  </a:cubicBezTo>
                  <a:cubicBezTo>
                    <a:pt x="105" y="97"/>
                    <a:pt x="98" y="102"/>
                    <a:pt x="96" y="108"/>
                  </a:cubicBezTo>
                  <a:cubicBezTo>
                    <a:pt x="92" y="121"/>
                    <a:pt x="105" y="129"/>
                    <a:pt x="118" y="119"/>
                  </a:cubicBezTo>
                  <a:cubicBezTo>
                    <a:pt x="122" y="117"/>
                    <a:pt x="125" y="115"/>
                    <a:pt x="128" y="113"/>
                  </a:cubicBezTo>
                  <a:cubicBezTo>
                    <a:pt x="131" y="112"/>
                    <a:pt x="133" y="111"/>
                    <a:pt x="136" y="111"/>
                  </a:cubicBezTo>
                  <a:cubicBezTo>
                    <a:pt x="136" y="111"/>
                    <a:pt x="137" y="110"/>
                    <a:pt x="137" y="111"/>
                  </a:cubicBezTo>
                  <a:cubicBezTo>
                    <a:pt x="137" y="112"/>
                    <a:pt x="137" y="112"/>
                    <a:pt x="137" y="112"/>
                  </a:cubicBezTo>
                  <a:cubicBezTo>
                    <a:pt x="138" y="116"/>
                    <a:pt x="142" y="119"/>
                    <a:pt x="147" y="119"/>
                  </a:cubicBezTo>
                  <a:cubicBezTo>
                    <a:pt x="151" y="119"/>
                    <a:pt x="155" y="116"/>
                    <a:pt x="156" y="112"/>
                  </a:cubicBezTo>
                  <a:cubicBezTo>
                    <a:pt x="162" y="112"/>
                    <a:pt x="162" y="112"/>
                    <a:pt x="162" y="112"/>
                  </a:cubicBezTo>
                  <a:cubicBezTo>
                    <a:pt x="163" y="114"/>
                    <a:pt x="164" y="116"/>
                    <a:pt x="166" y="117"/>
                  </a:cubicBezTo>
                  <a:cubicBezTo>
                    <a:pt x="169" y="120"/>
                    <a:pt x="174" y="121"/>
                    <a:pt x="178" y="121"/>
                  </a:cubicBezTo>
                  <a:cubicBezTo>
                    <a:pt x="183" y="121"/>
                    <a:pt x="188" y="118"/>
                    <a:pt x="193" y="116"/>
                  </a:cubicBezTo>
                  <a:cubicBezTo>
                    <a:pt x="197" y="115"/>
                    <a:pt x="200" y="113"/>
                    <a:pt x="204" y="112"/>
                  </a:cubicBezTo>
                  <a:cubicBezTo>
                    <a:pt x="204" y="112"/>
                    <a:pt x="204" y="112"/>
                    <a:pt x="204" y="112"/>
                  </a:cubicBezTo>
                  <a:cubicBezTo>
                    <a:pt x="205" y="116"/>
                    <a:pt x="209" y="119"/>
                    <a:pt x="214" y="119"/>
                  </a:cubicBezTo>
                  <a:cubicBezTo>
                    <a:pt x="218" y="119"/>
                    <a:pt x="222" y="116"/>
                    <a:pt x="223" y="112"/>
                  </a:cubicBezTo>
                  <a:cubicBezTo>
                    <a:pt x="414" y="112"/>
                    <a:pt x="414" y="112"/>
                    <a:pt x="414" y="112"/>
                  </a:cubicBezTo>
                  <a:cubicBezTo>
                    <a:pt x="415" y="119"/>
                    <a:pt x="422" y="125"/>
                    <a:pt x="430" y="125"/>
                  </a:cubicBezTo>
                  <a:cubicBezTo>
                    <a:pt x="438" y="125"/>
                    <a:pt x="444" y="119"/>
                    <a:pt x="445" y="112"/>
                  </a:cubicBezTo>
                  <a:cubicBezTo>
                    <a:pt x="461" y="112"/>
                    <a:pt x="461" y="112"/>
                    <a:pt x="461" y="112"/>
                  </a:cubicBezTo>
                  <a:cubicBezTo>
                    <a:pt x="461" y="114"/>
                    <a:pt x="463" y="116"/>
                    <a:pt x="465" y="117"/>
                  </a:cubicBezTo>
                  <a:cubicBezTo>
                    <a:pt x="468" y="119"/>
                    <a:pt x="471" y="118"/>
                    <a:pt x="474" y="117"/>
                  </a:cubicBezTo>
                  <a:cubicBezTo>
                    <a:pt x="477" y="116"/>
                    <a:pt x="480" y="115"/>
                    <a:pt x="483" y="113"/>
                  </a:cubicBezTo>
                  <a:cubicBezTo>
                    <a:pt x="486" y="111"/>
                    <a:pt x="488" y="110"/>
                    <a:pt x="491" y="108"/>
                  </a:cubicBezTo>
                  <a:cubicBezTo>
                    <a:pt x="496" y="107"/>
                    <a:pt x="501" y="107"/>
                    <a:pt x="506" y="107"/>
                  </a:cubicBezTo>
                  <a:cubicBezTo>
                    <a:pt x="506" y="108"/>
                    <a:pt x="506" y="108"/>
                    <a:pt x="506" y="108"/>
                  </a:cubicBezTo>
                  <a:cubicBezTo>
                    <a:pt x="504" y="108"/>
                    <a:pt x="501" y="110"/>
                    <a:pt x="499" y="111"/>
                  </a:cubicBezTo>
                  <a:cubicBezTo>
                    <a:pt x="496" y="113"/>
                    <a:pt x="494" y="115"/>
                    <a:pt x="492" y="117"/>
                  </a:cubicBezTo>
                  <a:cubicBezTo>
                    <a:pt x="491" y="119"/>
                    <a:pt x="490" y="122"/>
                    <a:pt x="491" y="125"/>
                  </a:cubicBezTo>
                  <a:cubicBezTo>
                    <a:pt x="492" y="127"/>
                    <a:pt x="496" y="129"/>
                    <a:pt x="499" y="129"/>
                  </a:cubicBezTo>
                  <a:cubicBezTo>
                    <a:pt x="503" y="129"/>
                    <a:pt x="506" y="127"/>
                    <a:pt x="509" y="125"/>
                  </a:cubicBezTo>
                  <a:cubicBezTo>
                    <a:pt x="512" y="122"/>
                    <a:pt x="515" y="119"/>
                    <a:pt x="518" y="118"/>
                  </a:cubicBezTo>
                  <a:cubicBezTo>
                    <a:pt x="528" y="115"/>
                    <a:pt x="536" y="124"/>
                    <a:pt x="540" y="132"/>
                  </a:cubicBezTo>
                  <a:cubicBezTo>
                    <a:pt x="540" y="132"/>
                    <a:pt x="540" y="132"/>
                    <a:pt x="540" y="132"/>
                  </a:cubicBezTo>
                  <a:cubicBezTo>
                    <a:pt x="534" y="129"/>
                    <a:pt x="526" y="127"/>
                    <a:pt x="520" y="130"/>
                  </a:cubicBezTo>
                  <a:cubicBezTo>
                    <a:pt x="508" y="136"/>
                    <a:pt x="510" y="151"/>
                    <a:pt x="527" y="154"/>
                  </a:cubicBezTo>
                  <a:cubicBezTo>
                    <a:pt x="530" y="155"/>
                    <a:pt x="535" y="156"/>
                    <a:pt x="538" y="157"/>
                  </a:cubicBezTo>
                  <a:cubicBezTo>
                    <a:pt x="541" y="158"/>
                    <a:pt x="543" y="159"/>
                    <a:pt x="545" y="161"/>
                  </a:cubicBezTo>
                  <a:cubicBezTo>
                    <a:pt x="547" y="162"/>
                    <a:pt x="548" y="164"/>
                    <a:pt x="549" y="166"/>
                  </a:cubicBezTo>
                  <a:cubicBezTo>
                    <a:pt x="551" y="158"/>
                    <a:pt x="551" y="150"/>
                    <a:pt x="550" y="143"/>
                  </a:cubicBezTo>
                  <a:cubicBezTo>
                    <a:pt x="549" y="135"/>
                    <a:pt x="545" y="127"/>
                    <a:pt x="540" y="121"/>
                  </a:cubicBezTo>
                  <a:cubicBezTo>
                    <a:pt x="528" y="108"/>
                    <a:pt x="509" y="107"/>
                    <a:pt x="494" y="99"/>
                  </a:cubicBezTo>
                  <a:cubicBezTo>
                    <a:pt x="485" y="95"/>
                    <a:pt x="477" y="88"/>
                    <a:pt x="472" y="80"/>
                  </a:cubicBezTo>
                  <a:cubicBezTo>
                    <a:pt x="466" y="72"/>
                    <a:pt x="462" y="62"/>
                    <a:pt x="462" y="52"/>
                  </a:cubicBezTo>
                  <a:cubicBezTo>
                    <a:pt x="457" y="60"/>
                    <a:pt x="455" y="70"/>
                    <a:pt x="459" y="78"/>
                  </a:cubicBezTo>
                  <a:cubicBezTo>
                    <a:pt x="461" y="83"/>
                    <a:pt x="464" y="86"/>
                    <a:pt x="467" y="89"/>
                  </a:cubicBezTo>
                  <a:cubicBezTo>
                    <a:pt x="472" y="93"/>
                    <a:pt x="478" y="95"/>
                    <a:pt x="483" y="97"/>
                  </a:cubicBezTo>
                  <a:cubicBezTo>
                    <a:pt x="483" y="97"/>
                    <a:pt x="483" y="97"/>
                    <a:pt x="483" y="97"/>
                  </a:cubicBezTo>
                  <a:cubicBezTo>
                    <a:pt x="480" y="97"/>
                    <a:pt x="477" y="97"/>
                    <a:pt x="474" y="98"/>
                  </a:cubicBezTo>
                  <a:cubicBezTo>
                    <a:pt x="470" y="98"/>
                    <a:pt x="467" y="99"/>
                    <a:pt x="464" y="101"/>
                  </a:cubicBezTo>
                  <a:cubicBezTo>
                    <a:pt x="462" y="103"/>
                    <a:pt x="461" y="105"/>
                    <a:pt x="461" y="107"/>
                  </a:cubicBezTo>
                  <a:cubicBezTo>
                    <a:pt x="445" y="107"/>
                    <a:pt x="445" y="107"/>
                    <a:pt x="445" y="107"/>
                  </a:cubicBezTo>
                  <a:cubicBezTo>
                    <a:pt x="445" y="107"/>
                    <a:pt x="445" y="106"/>
                    <a:pt x="445" y="105"/>
                  </a:cubicBezTo>
                  <a:cubicBezTo>
                    <a:pt x="443" y="99"/>
                    <a:pt x="437" y="94"/>
                    <a:pt x="430" y="94"/>
                  </a:cubicBezTo>
                  <a:cubicBezTo>
                    <a:pt x="422" y="94"/>
                    <a:pt x="416" y="99"/>
                    <a:pt x="414" y="105"/>
                  </a:cubicBezTo>
                  <a:cubicBezTo>
                    <a:pt x="414" y="106"/>
                    <a:pt x="414" y="107"/>
                    <a:pt x="414" y="107"/>
                  </a:cubicBezTo>
                  <a:cubicBezTo>
                    <a:pt x="223" y="107"/>
                    <a:pt x="223" y="107"/>
                    <a:pt x="223" y="107"/>
                  </a:cubicBezTo>
                  <a:cubicBezTo>
                    <a:pt x="222" y="103"/>
                    <a:pt x="218" y="100"/>
                    <a:pt x="214" y="100"/>
                  </a:cubicBezTo>
                  <a:cubicBezTo>
                    <a:pt x="209" y="100"/>
                    <a:pt x="205" y="103"/>
                    <a:pt x="204" y="107"/>
                  </a:cubicBezTo>
                  <a:cubicBezTo>
                    <a:pt x="204" y="107"/>
                    <a:pt x="204" y="107"/>
                    <a:pt x="204" y="107"/>
                  </a:cubicBezTo>
                  <a:cubicBezTo>
                    <a:pt x="200" y="106"/>
                    <a:pt x="197" y="104"/>
                    <a:pt x="193" y="103"/>
                  </a:cubicBezTo>
                  <a:cubicBezTo>
                    <a:pt x="188" y="100"/>
                    <a:pt x="183" y="98"/>
                    <a:pt x="178" y="98"/>
                  </a:cubicBezTo>
                  <a:cubicBezTo>
                    <a:pt x="174" y="98"/>
                    <a:pt x="169" y="99"/>
                    <a:pt x="166" y="102"/>
                  </a:cubicBezTo>
                  <a:cubicBezTo>
                    <a:pt x="165" y="103"/>
                    <a:pt x="163" y="105"/>
                    <a:pt x="162" y="107"/>
                  </a:cubicBezTo>
                  <a:cubicBezTo>
                    <a:pt x="156" y="107"/>
                    <a:pt x="156" y="107"/>
                    <a:pt x="156" y="107"/>
                  </a:cubicBezTo>
                  <a:cubicBezTo>
                    <a:pt x="155" y="103"/>
                    <a:pt x="151" y="100"/>
                    <a:pt x="147" y="100"/>
                  </a:cubicBezTo>
                  <a:cubicBezTo>
                    <a:pt x="143" y="100"/>
                    <a:pt x="139" y="102"/>
                    <a:pt x="138" y="105"/>
                  </a:cubicBezTo>
                  <a:cubicBezTo>
                    <a:pt x="134" y="101"/>
                    <a:pt x="131" y="97"/>
                    <a:pt x="126" y="94"/>
                  </a:cubicBezTo>
                  <a:close/>
                  <a:moveTo>
                    <a:pt x="634" y="202"/>
                  </a:moveTo>
                  <a:cubicBezTo>
                    <a:pt x="632" y="197"/>
                    <a:pt x="629" y="191"/>
                    <a:pt x="628" y="186"/>
                  </a:cubicBezTo>
                  <a:cubicBezTo>
                    <a:pt x="626" y="191"/>
                    <a:pt x="623" y="197"/>
                    <a:pt x="621" y="202"/>
                  </a:cubicBezTo>
                  <a:cubicBezTo>
                    <a:pt x="619" y="207"/>
                    <a:pt x="616" y="212"/>
                    <a:pt x="616" y="218"/>
                  </a:cubicBezTo>
                  <a:cubicBezTo>
                    <a:pt x="616" y="222"/>
                    <a:pt x="617" y="226"/>
                    <a:pt x="620" y="229"/>
                  </a:cubicBezTo>
                  <a:cubicBezTo>
                    <a:pt x="622" y="231"/>
                    <a:pt x="625" y="233"/>
                    <a:pt x="628" y="234"/>
                  </a:cubicBezTo>
                  <a:cubicBezTo>
                    <a:pt x="631" y="233"/>
                    <a:pt x="633" y="231"/>
                    <a:pt x="635" y="229"/>
                  </a:cubicBezTo>
                  <a:cubicBezTo>
                    <a:pt x="638" y="226"/>
                    <a:pt x="639" y="222"/>
                    <a:pt x="639" y="218"/>
                  </a:cubicBezTo>
                  <a:cubicBezTo>
                    <a:pt x="639" y="212"/>
                    <a:pt x="637" y="207"/>
                    <a:pt x="634" y="202"/>
                  </a:cubicBezTo>
                  <a:close/>
                  <a:moveTo>
                    <a:pt x="621" y="50"/>
                  </a:moveTo>
                  <a:cubicBezTo>
                    <a:pt x="623" y="55"/>
                    <a:pt x="626" y="61"/>
                    <a:pt x="628" y="67"/>
                  </a:cubicBezTo>
                  <a:cubicBezTo>
                    <a:pt x="629" y="61"/>
                    <a:pt x="632" y="55"/>
                    <a:pt x="634" y="50"/>
                  </a:cubicBezTo>
                  <a:cubicBezTo>
                    <a:pt x="637" y="45"/>
                    <a:pt x="639" y="40"/>
                    <a:pt x="639" y="35"/>
                  </a:cubicBezTo>
                  <a:cubicBezTo>
                    <a:pt x="639" y="30"/>
                    <a:pt x="638" y="26"/>
                    <a:pt x="635" y="23"/>
                  </a:cubicBezTo>
                  <a:cubicBezTo>
                    <a:pt x="633" y="21"/>
                    <a:pt x="631" y="19"/>
                    <a:pt x="628" y="18"/>
                  </a:cubicBezTo>
                  <a:cubicBezTo>
                    <a:pt x="625" y="19"/>
                    <a:pt x="622" y="21"/>
                    <a:pt x="620" y="23"/>
                  </a:cubicBezTo>
                  <a:cubicBezTo>
                    <a:pt x="617" y="26"/>
                    <a:pt x="616" y="30"/>
                    <a:pt x="616" y="35"/>
                  </a:cubicBezTo>
                  <a:cubicBezTo>
                    <a:pt x="616" y="40"/>
                    <a:pt x="619" y="45"/>
                    <a:pt x="621" y="50"/>
                  </a:cubicBezTo>
                  <a:close/>
                  <a:moveTo>
                    <a:pt x="586" y="94"/>
                  </a:moveTo>
                  <a:cubicBezTo>
                    <a:pt x="578" y="106"/>
                    <a:pt x="597" y="112"/>
                    <a:pt x="605" y="117"/>
                  </a:cubicBezTo>
                  <a:cubicBezTo>
                    <a:pt x="622" y="128"/>
                    <a:pt x="623" y="144"/>
                    <a:pt x="610" y="161"/>
                  </a:cubicBezTo>
                  <a:cubicBezTo>
                    <a:pt x="621" y="157"/>
                    <a:pt x="626" y="141"/>
                    <a:pt x="628" y="129"/>
                  </a:cubicBezTo>
                  <a:cubicBezTo>
                    <a:pt x="629" y="141"/>
                    <a:pt x="634" y="157"/>
                    <a:pt x="646" y="161"/>
                  </a:cubicBezTo>
                  <a:cubicBezTo>
                    <a:pt x="633" y="144"/>
                    <a:pt x="633" y="128"/>
                    <a:pt x="651" y="117"/>
                  </a:cubicBezTo>
                  <a:cubicBezTo>
                    <a:pt x="658" y="112"/>
                    <a:pt x="677" y="106"/>
                    <a:pt x="669" y="94"/>
                  </a:cubicBezTo>
                  <a:cubicBezTo>
                    <a:pt x="664" y="87"/>
                    <a:pt x="652" y="87"/>
                    <a:pt x="649" y="96"/>
                  </a:cubicBezTo>
                  <a:cubicBezTo>
                    <a:pt x="648" y="98"/>
                    <a:pt x="646" y="99"/>
                    <a:pt x="646" y="98"/>
                  </a:cubicBezTo>
                  <a:cubicBezTo>
                    <a:pt x="649" y="83"/>
                    <a:pt x="657" y="71"/>
                    <a:pt x="669" y="62"/>
                  </a:cubicBezTo>
                  <a:cubicBezTo>
                    <a:pt x="690" y="45"/>
                    <a:pt x="703" y="62"/>
                    <a:pt x="697" y="69"/>
                  </a:cubicBezTo>
                  <a:cubicBezTo>
                    <a:pt x="696" y="69"/>
                    <a:pt x="695" y="70"/>
                    <a:pt x="694" y="69"/>
                  </a:cubicBezTo>
                  <a:cubicBezTo>
                    <a:pt x="692" y="67"/>
                    <a:pt x="689" y="66"/>
                    <a:pt x="687" y="67"/>
                  </a:cubicBezTo>
                  <a:cubicBezTo>
                    <a:pt x="683" y="69"/>
                    <a:pt x="681" y="73"/>
                    <a:pt x="683" y="76"/>
                  </a:cubicBezTo>
                  <a:cubicBezTo>
                    <a:pt x="685" y="84"/>
                    <a:pt x="695" y="83"/>
                    <a:pt x="701" y="79"/>
                  </a:cubicBezTo>
                  <a:cubicBezTo>
                    <a:pt x="707" y="75"/>
                    <a:pt x="710" y="69"/>
                    <a:pt x="710" y="63"/>
                  </a:cubicBezTo>
                  <a:cubicBezTo>
                    <a:pt x="711" y="52"/>
                    <a:pt x="699" y="44"/>
                    <a:pt x="688" y="45"/>
                  </a:cubicBezTo>
                  <a:cubicBezTo>
                    <a:pt x="677" y="46"/>
                    <a:pt x="667" y="54"/>
                    <a:pt x="659" y="61"/>
                  </a:cubicBezTo>
                  <a:cubicBezTo>
                    <a:pt x="657" y="62"/>
                    <a:pt x="659" y="59"/>
                    <a:pt x="659" y="59"/>
                  </a:cubicBezTo>
                  <a:cubicBezTo>
                    <a:pt x="667" y="50"/>
                    <a:pt x="674" y="40"/>
                    <a:pt x="673" y="28"/>
                  </a:cubicBezTo>
                  <a:cubicBezTo>
                    <a:pt x="672" y="8"/>
                    <a:pt x="645" y="0"/>
                    <a:pt x="628" y="1"/>
                  </a:cubicBezTo>
                  <a:cubicBezTo>
                    <a:pt x="611" y="0"/>
                    <a:pt x="583" y="8"/>
                    <a:pt x="582" y="28"/>
                  </a:cubicBezTo>
                  <a:cubicBezTo>
                    <a:pt x="581" y="40"/>
                    <a:pt x="589" y="50"/>
                    <a:pt x="596" y="59"/>
                  </a:cubicBezTo>
                  <a:cubicBezTo>
                    <a:pt x="596" y="59"/>
                    <a:pt x="598" y="62"/>
                    <a:pt x="597" y="61"/>
                  </a:cubicBezTo>
                  <a:cubicBezTo>
                    <a:pt x="588" y="54"/>
                    <a:pt x="578" y="46"/>
                    <a:pt x="567" y="45"/>
                  </a:cubicBezTo>
                  <a:cubicBezTo>
                    <a:pt x="557" y="44"/>
                    <a:pt x="545" y="52"/>
                    <a:pt x="545" y="63"/>
                  </a:cubicBezTo>
                  <a:cubicBezTo>
                    <a:pt x="545" y="69"/>
                    <a:pt x="549" y="75"/>
                    <a:pt x="554" y="79"/>
                  </a:cubicBezTo>
                  <a:cubicBezTo>
                    <a:pt x="560" y="83"/>
                    <a:pt x="570" y="84"/>
                    <a:pt x="573" y="76"/>
                  </a:cubicBezTo>
                  <a:cubicBezTo>
                    <a:pt x="574" y="73"/>
                    <a:pt x="572" y="69"/>
                    <a:pt x="569" y="67"/>
                  </a:cubicBezTo>
                  <a:cubicBezTo>
                    <a:pt x="566" y="66"/>
                    <a:pt x="563" y="67"/>
                    <a:pt x="561" y="69"/>
                  </a:cubicBezTo>
                  <a:cubicBezTo>
                    <a:pt x="561" y="70"/>
                    <a:pt x="559" y="69"/>
                    <a:pt x="559" y="69"/>
                  </a:cubicBezTo>
                  <a:cubicBezTo>
                    <a:pt x="552" y="62"/>
                    <a:pt x="566" y="45"/>
                    <a:pt x="586" y="62"/>
                  </a:cubicBezTo>
                  <a:cubicBezTo>
                    <a:pt x="598" y="71"/>
                    <a:pt x="606" y="83"/>
                    <a:pt x="609" y="98"/>
                  </a:cubicBezTo>
                  <a:cubicBezTo>
                    <a:pt x="610" y="99"/>
                    <a:pt x="607" y="98"/>
                    <a:pt x="607" y="96"/>
                  </a:cubicBezTo>
                  <a:cubicBezTo>
                    <a:pt x="603" y="87"/>
                    <a:pt x="591" y="87"/>
                    <a:pt x="586" y="94"/>
                  </a:cubicBezTo>
                  <a:close/>
                  <a:moveTo>
                    <a:pt x="611" y="73"/>
                  </a:moveTo>
                  <a:cubicBezTo>
                    <a:pt x="606" y="62"/>
                    <a:pt x="601" y="51"/>
                    <a:pt x="600" y="39"/>
                  </a:cubicBezTo>
                  <a:cubicBezTo>
                    <a:pt x="600" y="22"/>
                    <a:pt x="611" y="6"/>
                    <a:pt x="628" y="2"/>
                  </a:cubicBezTo>
                  <a:cubicBezTo>
                    <a:pt x="645" y="6"/>
                    <a:pt x="656" y="22"/>
                    <a:pt x="655" y="39"/>
                  </a:cubicBezTo>
                  <a:cubicBezTo>
                    <a:pt x="654" y="51"/>
                    <a:pt x="649" y="62"/>
                    <a:pt x="645" y="73"/>
                  </a:cubicBezTo>
                  <a:cubicBezTo>
                    <a:pt x="638" y="88"/>
                    <a:pt x="629" y="103"/>
                    <a:pt x="628" y="121"/>
                  </a:cubicBezTo>
                  <a:cubicBezTo>
                    <a:pt x="626" y="103"/>
                    <a:pt x="618" y="88"/>
                    <a:pt x="611" y="73"/>
                  </a:cubicBezTo>
                  <a:close/>
                  <a:moveTo>
                    <a:pt x="518" y="91"/>
                  </a:moveTo>
                  <a:cubicBezTo>
                    <a:pt x="526" y="87"/>
                    <a:pt x="536" y="87"/>
                    <a:pt x="544" y="93"/>
                  </a:cubicBezTo>
                  <a:cubicBezTo>
                    <a:pt x="548" y="96"/>
                    <a:pt x="551" y="99"/>
                    <a:pt x="553" y="103"/>
                  </a:cubicBezTo>
                  <a:cubicBezTo>
                    <a:pt x="555" y="109"/>
                    <a:pt x="556" y="115"/>
                    <a:pt x="557" y="121"/>
                  </a:cubicBezTo>
                  <a:cubicBezTo>
                    <a:pt x="557" y="121"/>
                    <a:pt x="557" y="121"/>
                    <a:pt x="557" y="121"/>
                  </a:cubicBezTo>
                  <a:cubicBezTo>
                    <a:pt x="558" y="117"/>
                    <a:pt x="559" y="114"/>
                    <a:pt x="560" y="112"/>
                  </a:cubicBezTo>
                  <a:cubicBezTo>
                    <a:pt x="561" y="108"/>
                    <a:pt x="563" y="105"/>
                    <a:pt x="565" y="103"/>
                  </a:cubicBezTo>
                  <a:cubicBezTo>
                    <a:pt x="571" y="98"/>
                    <a:pt x="579" y="101"/>
                    <a:pt x="581" y="107"/>
                  </a:cubicBezTo>
                  <a:cubicBezTo>
                    <a:pt x="581" y="110"/>
                    <a:pt x="580" y="113"/>
                    <a:pt x="579" y="116"/>
                  </a:cubicBezTo>
                  <a:cubicBezTo>
                    <a:pt x="577" y="118"/>
                    <a:pt x="575" y="121"/>
                    <a:pt x="573" y="123"/>
                  </a:cubicBezTo>
                  <a:cubicBezTo>
                    <a:pt x="571" y="126"/>
                    <a:pt x="568" y="128"/>
                    <a:pt x="566" y="131"/>
                  </a:cubicBezTo>
                  <a:cubicBezTo>
                    <a:pt x="564" y="135"/>
                    <a:pt x="563" y="140"/>
                    <a:pt x="562" y="145"/>
                  </a:cubicBezTo>
                  <a:cubicBezTo>
                    <a:pt x="563" y="145"/>
                    <a:pt x="563" y="145"/>
                    <a:pt x="563" y="145"/>
                  </a:cubicBezTo>
                  <a:cubicBezTo>
                    <a:pt x="564" y="143"/>
                    <a:pt x="566" y="141"/>
                    <a:pt x="568" y="139"/>
                  </a:cubicBezTo>
                  <a:cubicBezTo>
                    <a:pt x="570" y="137"/>
                    <a:pt x="572" y="135"/>
                    <a:pt x="575" y="134"/>
                  </a:cubicBezTo>
                  <a:cubicBezTo>
                    <a:pt x="577" y="133"/>
                    <a:pt x="580" y="132"/>
                    <a:pt x="582" y="134"/>
                  </a:cubicBezTo>
                  <a:cubicBezTo>
                    <a:pt x="585" y="136"/>
                    <a:pt x="586" y="140"/>
                    <a:pt x="585" y="143"/>
                  </a:cubicBezTo>
                  <a:cubicBezTo>
                    <a:pt x="585" y="147"/>
                    <a:pt x="581" y="149"/>
                    <a:pt x="579" y="151"/>
                  </a:cubicBezTo>
                  <a:cubicBezTo>
                    <a:pt x="576" y="154"/>
                    <a:pt x="572" y="156"/>
                    <a:pt x="570" y="159"/>
                  </a:cubicBezTo>
                  <a:cubicBezTo>
                    <a:pt x="565" y="168"/>
                    <a:pt x="572" y="178"/>
                    <a:pt x="579" y="184"/>
                  </a:cubicBezTo>
                  <a:cubicBezTo>
                    <a:pt x="579" y="183"/>
                    <a:pt x="579" y="183"/>
                    <a:pt x="579" y="183"/>
                  </a:cubicBezTo>
                  <a:cubicBezTo>
                    <a:pt x="578" y="177"/>
                    <a:pt x="577" y="168"/>
                    <a:pt x="582" y="163"/>
                  </a:cubicBezTo>
                  <a:cubicBezTo>
                    <a:pt x="590" y="153"/>
                    <a:pt x="604" y="158"/>
                    <a:pt x="604" y="175"/>
                  </a:cubicBezTo>
                  <a:cubicBezTo>
                    <a:pt x="604" y="179"/>
                    <a:pt x="603" y="183"/>
                    <a:pt x="604" y="187"/>
                  </a:cubicBezTo>
                  <a:cubicBezTo>
                    <a:pt x="604" y="190"/>
                    <a:pt x="605" y="192"/>
                    <a:pt x="606" y="194"/>
                  </a:cubicBezTo>
                  <a:cubicBezTo>
                    <a:pt x="608" y="196"/>
                    <a:pt x="609" y="198"/>
                    <a:pt x="611" y="199"/>
                  </a:cubicBezTo>
                  <a:cubicBezTo>
                    <a:pt x="603" y="199"/>
                    <a:pt x="595" y="199"/>
                    <a:pt x="588" y="196"/>
                  </a:cubicBezTo>
                  <a:cubicBezTo>
                    <a:pt x="580" y="193"/>
                    <a:pt x="574" y="188"/>
                    <a:pt x="569" y="181"/>
                  </a:cubicBezTo>
                  <a:cubicBezTo>
                    <a:pt x="559" y="167"/>
                    <a:pt x="562" y="148"/>
                    <a:pt x="557" y="131"/>
                  </a:cubicBezTo>
                  <a:cubicBezTo>
                    <a:pt x="555" y="122"/>
                    <a:pt x="550" y="113"/>
                    <a:pt x="543" y="106"/>
                  </a:cubicBezTo>
                  <a:cubicBezTo>
                    <a:pt x="536" y="99"/>
                    <a:pt x="528" y="93"/>
                    <a:pt x="518" y="91"/>
                  </a:cubicBezTo>
                  <a:close/>
                  <a:moveTo>
                    <a:pt x="737" y="91"/>
                  </a:moveTo>
                  <a:cubicBezTo>
                    <a:pt x="729" y="87"/>
                    <a:pt x="719" y="87"/>
                    <a:pt x="711" y="93"/>
                  </a:cubicBezTo>
                  <a:cubicBezTo>
                    <a:pt x="708" y="96"/>
                    <a:pt x="705" y="99"/>
                    <a:pt x="703" y="103"/>
                  </a:cubicBezTo>
                  <a:cubicBezTo>
                    <a:pt x="700" y="109"/>
                    <a:pt x="699" y="115"/>
                    <a:pt x="699" y="121"/>
                  </a:cubicBezTo>
                  <a:cubicBezTo>
                    <a:pt x="698" y="121"/>
                    <a:pt x="698" y="121"/>
                    <a:pt x="698" y="121"/>
                  </a:cubicBezTo>
                  <a:cubicBezTo>
                    <a:pt x="698" y="117"/>
                    <a:pt x="697" y="114"/>
                    <a:pt x="695" y="112"/>
                  </a:cubicBezTo>
                  <a:cubicBezTo>
                    <a:pt x="694" y="108"/>
                    <a:pt x="692" y="105"/>
                    <a:pt x="690" y="103"/>
                  </a:cubicBezTo>
                  <a:cubicBezTo>
                    <a:pt x="685" y="98"/>
                    <a:pt x="676" y="101"/>
                    <a:pt x="675" y="107"/>
                  </a:cubicBezTo>
                  <a:cubicBezTo>
                    <a:pt x="674" y="110"/>
                    <a:pt x="675" y="113"/>
                    <a:pt x="676" y="116"/>
                  </a:cubicBezTo>
                  <a:cubicBezTo>
                    <a:pt x="678" y="118"/>
                    <a:pt x="680" y="121"/>
                    <a:pt x="683" y="123"/>
                  </a:cubicBezTo>
                  <a:cubicBezTo>
                    <a:pt x="685" y="126"/>
                    <a:pt x="687" y="128"/>
                    <a:pt x="689" y="131"/>
                  </a:cubicBezTo>
                  <a:cubicBezTo>
                    <a:pt x="692" y="135"/>
                    <a:pt x="693" y="140"/>
                    <a:pt x="693" y="145"/>
                  </a:cubicBezTo>
                  <a:cubicBezTo>
                    <a:pt x="693" y="145"/>
                    <a:pt x="693" y="145"/>
                    <a:pt x="693" y="145"/>
                  </a:cubicBezTo>
                  <a:cubicBezTo>
                    <a:pt x="692" y="143"/>
                    <a:pt x="690" y="141"/>
                    <a:pt x="688" y="139"/>
                  </a:cubicBezTo>
                  <a:cubicBezTo>
                    <a:pt x="686" y="137"/>
                    <a:pt x="683" y="135"/>
                    <a:pt x="680" y="134"/>
                  </a:cubicBezTo>
                  <a:cubicBezTo>
                    <a:pt x="678" y="133"/>
                    <a:pt x="675" y="132"/>
                    <a:pt x="673" y="134"/>
                  </a:cubicBezTo>
                  <a:cubicBezTo>
                    <a:pt x="670" y="136"/>
                    <a:pt x="670" y="140"/>
                    <a:pt x="670" y="143"/>
                  </a:cubicBezTo>
                  <a:cubicBezTo>
                    <a:pt x="671" y="147"/>
                    <a:pt x="674" y="149"/>
                    <a:pt x="677" y="151"/>
                  </a:cubicBezTo>
                  <a:cubicBezTo>
                    <a:pt x="680" y="154"/>
                    <a:pt x="683" y="156"/>
                    <a:pt x="685" y="159"/>
                  </a:cubicBezTo>
                  <a:cubicBezTo>
                    <a:pt x="690" y="168"/>
                    <a:pt x="683" y="178"/>
                    <a:pt x="676" y="184"/>
                  </a:cubicBezTo>
                  <a:cubicBezTo>
                    <a:pt x="676" y="183"/>
                    <a:pt x="676" y="183"/>
                    <a:pt x="676" y="183"/>
                  </a:cubicBezTo>
                  <a:cubicBezTo>
                    <a:pt x="678" y="177"/>
                    <a:pt x="678" y="168"/>
                    <a:pt x="674" y="163"/>
                  </a:cubicBezTo>
                  <a:cubicBezTo>
                    <a:pt x="665" y="153"/>
                    <a:pt x="652" y="158"/>
                    <a:pt x="651" y="175"/>
                  </a:cubicBezTo>
                  <a:cubicBezTo>
                    <a:pt x="651" y="179"/>
                    <a:pt x="652" y="183"/>
                    <a:pt x="651" y="187"/>
                  </a:cubicBezTo>
                  <a:cubicBezTo>
                    <a:pt x="651" y="190"/>
                    <a:pt x="650" y="192"/>
                    <a:pt x="649" y="194"/>
                  </a:cubicBezTo>
                  <a:cubicBezTo>
                    <a:pt x="648" y="196"/>
                    <a:pt x="646" y="198"/>
                    <a:pt x="644" y="199"/>
                  </a:cubicBezTo>
                  <a:cubicBezTo>
                    <a:pt x="652" y="199"/>
                    <a:pt x="660" y="199"/>
                    <a:pt x="668" y="196"/>
                  </a:cubicBezTo>
                  <a:cubicBezTo>
                    <a:pt x="675" y="193"/>
                    <a:pt x="682" y="188"/>
                    <a:pt x="686" y="181"/>
                  </a:cubicBezTo>
                  <a:cubicBezTo>
                    <a:pt x="697" y="167"/>
                    <a:pt x="694" y="148"/>
                    <a:pt x="698" y="131"/>
                  </a:cubicBezTo>
                  <a:cubicBezTo>
                    <a:pt x="701" y="122"/>
                    <a:pt x="706" y="113"/>
                    <a:pt x="712" y="106"/>
                  </a:cubicBezTo>
                  <a:cubicBezTo>
                    <a:pt x="719" y="99"/>
                    <a:pt x="728" y="93"/>
                    <a:pt x="737" y="91"/>
                  </a:cubicBezTo>
                  <a:close/>
                </a:path>
              </a:pathLst>
            </a:custGeom>
            <a:solidFill>
              <a:schemeClr val="tx1">
                <a:alpha val="81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Adobe 仿宋 Std R" panose="02020400000000000000" pitchFamily="18" charset="-122"/>
              </a:endParaRPr>
            </a:p>
          </p:txBody>
        </p:sp>
        <p:sp>
          <p:nvSpPr>
            <p:cNvPr id="29" name="Freeform 27">
              <a:extLst>
                <a:ext uri="{FF2B5EF4-FFF2-40B4-BE49-F238E27FC236}">
                  <a16:creationId xmlns:a16="http://schemas.microsoft.com/office/drawing/2014/main" id="{3ECFF1EC-AE4E-7AC2-80C6-1464813DA66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146756" y="967119"/>
              <a:ext cx="743535" cy="300546"/>
            </a:xfrm>
            <a:custGeom>
              <a:avLst/>
              <a:gdLst>
                <a:gd name="T0" fmla="*/ 366 w 399"/>
                <a:gd name="T1" fmla="*/ 100 h 159"/>
                <a:gd name="T2" fmla="*/ 371 w 399"/>
                <a:gd name="T3" fmla="*/ 115 h 159"/>
                <a:gd name="T4" fmla="*/ 350 w 399"/>
                <a:gd name="T5" fmla="*/ 118 h 159"/>
                <a:gd name="T6" fmla="*/ 361 w 399"/>
                <a:gd name="T7" fmla="*/ 88 h 159"/>
                <a:gd name="T8" fmla="*/ 383 w 399"/>
                <a:gd name="T9" fmla="*/ 131 h 159"/>
                <a:gd name="T10" fmla="*/ 313 w 399"/>
                <a:gd name="T11" fmla="*/ 148 h 159"/>
                <a:gd name="T12" fmla="*/ 261 w 399"/>
                <a:gd name="T13" fmla="*/ 129 h 159"/>
                <a:gd name="T14" fmla="*/ 260 w 399"/>
                <a:gd name="T15" fmla="*/ 128 h 159"/>
                <a:gd name="T16" fmla="*/ 240 w 399"/>
                <a:gd name="T17" fmla="*/ 159 h 159"/>
                <a:gd name="T18" fmla="*/ 91 w 399"/>
                <a:gd name="T19" fmla="*/ 11 h 159"/>
                <a:gd name="T20" fmla="*/ 11 w 399"/>
                <a:gd name="T21" fmla="*/ 53 h 159"/>
                <a:gd name="T22" fmla="*/ 63 w 399"/>
                <a:gd name="T23" fmla="*/ 109 h 159"/>
                <a:gd name="T24" fmla="*/ 89 w 399"/>
                <a:gd name="T25" fmla="*/ 68 h 159"/>
                <a:gd name="T26" fmla="*/ 48 w 399"/>
                <a:gd name="T27" fmla="*/ 45 h 159"/>
                <a:gd name="T28" fmla="*/ 36 w 399"/>
                <a:gd name="T29" fmla="*/ 76 h 159"/>
                <a:gd name="T30" fmla="*/ 69 w 399"/>
                <a:gd name="T31" fmla="*/ 78 h 159"/>
                <a:gd name="T32" fmla="*/ 59 w 399"/>
                <a:gd name="T33" fmla="*/ 61 h 159"/>
                <a:gd name="T34" fmla="*/ 43 w 399"/>
                <a:gd name="T35" fmla="*/ 72 h 159"/>
                <a:gd name="T36" fmla="*/ 62 w 399"/>
                <a:gd name="T37" fmla="*/ 58 h 159"/>
                <a:gd name="T38" fmla="*/ 72 w 399"/>
                <a:gd name="T39" fmla="*/ 79 h 159"/>
                <a:gd name="T40" fmla="*/ 32 w 399"/>
                <a:gd name="T41" fmla="*/ 78 h 159"/>
                <a:gd name="T42" fmla="*/ 46 w 399"/>
                <a:gd name="T43" fmla="*/ 42 h 159"/>
                <a:gd name="T44" fmla="*/ 93 w 399"/>
                <a:gd name="T45" fmla="*/ 69 h 159"/>
                <a:gd name="T46" fmla="*/ 64 w 399"/>
                <a:gd name="T47" fmla="*/ 114 h 159"/>
                <a:gd name="T48" fmla="*/ 8 w 399"/>
                <a:gd name="T49" fmla="*/ 52 h 159"/>
                <a:gd name="T50" fmla="*/ 94 w 399"/>
                <a:gd name="T51" fmla="*/ 7 h 159"/>
                <a:gd name="T52" fmla="*/ 238 w 399"/>
                <a:gd name="T53" fmla="*/ 151 h 159"/>
                <a:gd name="T54" fmla="*/ 256 w 399"/>
                <a:gd name="T55" fmla="*/ 126 h 159"/>
                <a:gd name="T56" fmla="*/ 207 w 399"/>
                <a:gd name="T57" fmla="*/ 73 h 159"/>
                <a:gd name="T58" fmla="*/ 345 w 399"/>
                <a:gd name="T59" fmla="*/ 75 h 159"/>
                <a:gd name="T60" fmla="*/ 264 w 399"/>
                <a:gd name="T61" fmla="*/ 124 h 159"/>
                <a:gd name="T62" fmla="*/ 314 w 399"/>
                <a:gd name="T63" fmla="*/ 143 h 159"/>
                <a:gd name="T64" fmla="*/ 380 w 399"/>
                <a:gd name="T65" fmla="*/ 131 h 159"/>
                <a:gd name="T66" fmla="*/ 361 w 399"/>
                <a:gd name="T67" fmla="*/ 93 h 159"/>
                <a:gd name="T68" fmla="*/ 352 w 399"/>
                <a:gd name="T69" fmla="*/ 116 h 159"/>
                <a:gd name="T70" fmla="*/ 366 w 399"/>
                <a:gd name="T71" fmla="*/ 10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99" h="159">
                  <a:moveTo>
                    <a:pt x="366" y="100"/>
                  </a:moveTo>
                  <a:cubicBezTo>
                    <a:pt x="371" y="101"/>
                    <a:pt x="374" y="109"/>
                    <a:pt x="371" y="115"/>
                  </a:cubicBezTo>
                  <a:cubicBezTo>
                    <a:pt x="366" y="122"/>
                    <a:pt x="356" y="123"/>
                    <a:pt x="350" y="118"/>
                  </a:cubicBezTo>
                  <a:cubicBezTo>
                    <a:pt x="337" y="109"/>
                    <a:pt x="343" y="89"/>
                    <a:pt x="361" y="88"/>
                  </a:cubicBezTo>
                  <a:cubicBezTo>
                    <a:pt x="382" y="87"/>
                    <a:pt x="399" y="110"/>
                    <a:pt x="383" y="131"/>
                  </a:cubicBezTo>
                  <a:cubicBezTo>
                    <a:pt x="368" y="152"/>
                    <a:pt x="337" y="152"/>
                    <a:pt x="313" y="148"/>
                  </a:cubicBezTo>
                  <a:cubicBezTo>
                    <a:pt x="296" y="144"/>
                    <a:pt x="277" y="138"/>
                    <a:pt x="261" y="129"/>
                  </a:cubicBezTo>
                  <a:cubicBezTo>
                    <a:pt x="260" y="128"/>
                    <a:pt x="260" y="128"/>
                    <a:pt x="260" y="128"/>
                  </a:cubicBezTo>
                  <a:cubicBezTo>
                    <a:pt x="252" y="138"/>
                    <a:pt x="246" y="148"/>
                    <a:pt x="240" y="159"/>
                  </a:cubicBezTo>
                  <a:cubicBezTo>
                    <a:pt x="193" y="134"/>
                    <a:pt x="166" y="28"/>
                    <a:pt x="91" y="11"/>
                  </a:cubicBezTo>
                  <a:cubicBezTo>
                    <a:pt x="61" y="4"/>
                    <a:pt x="20" y="17"/>
                    <a:pt x="11" y="53"/>
                  </a:cubicBezTo>
                  <a:cubicBezTo>
                    <a:pt x="5" y="82"/>
                    <a:pt x="31" y="115"/>
                    <a:pt x="63" y="109"/>
                  </a:cubicBezTo>
                  <a:cubicBezTo>
                    <a:pt x="80" y="106"/>
                    <a:pt x="93" y="86"/>
                    <a:pt x="89" y="68"/>
                  </a:cubicBezTo>
                  <a:cubicBezTo>
                    <a:pt x="86" y="50"/>
                    <a:pt x="65" y="37"/>
                    <a:pt x="48" y="45"/>
                  </a:cubicBezTo>
                  <a:cubicBezTo>
                    <a:pt x="35" y="50"/>
                    <a:pt x="31" y="65"/>
                    <a:pt x="36" y="76"/>
                  </a:cubicBezTo>
                  <a:cubicBezTo>
                    <a:pt x="42" y="88"/>
                    <a:pt x="64" y="91"/>
                    <a:pt x="69" y="78"/>
                  </a:cubicBezTo>
                  <a:cubicBezTo>
                    <a:pt x="73" y="67"/>
                    <a:pt x="63" y="61"/>
                    <a:pt x="59" y="61"/>
                  </a:cubicBezTo>
                  <a:cubicBezTo>
                    <a:pt x="52" y="60"/>
                    <a:pt x="44" y="64"/>
                    <a:pt x="43" y="72"/>
                  </a:cubicBezTo>
                  <a:cubicBezTo>
                    <a:pt x="42" y="61"/>
                    <a:pt x="54" y="56"/>
                    <a:pt x="62" y="58"/>
                  </a:cubicBezTo>
                  <a:cubicBezTo>
                    <a:pt x="69" y="60"/>
                    <a:pt x="76" y="68"/>
                    <a:pt x="72" y="79"/>
                  </a:cubicBezTo>
                  <a:cubicBezTo>
                    <a:pt x="66" y="96"/>
                    <a:pt x="39" y="94"/>
                    <a:pt x="32" y="78"/>
                  </a:cubicBezTo>
                  <a:cubicBezTo>
                    <a:pt x="26" y="65"/>
                    <a:pt x="33" y="48"/>
                    <a:pt x="46" y="42"/>
                  </a:cubicBezTo>
                  <a:cubicBezTo>
                    <a:pt x="67" y="33"/>
                    <a:pt x="89" y="48"/>
                    <a:pt x="93" y="69"/>
                  </a:cubicBezTo>
                  <a:cubicBezTo>
                    <a:pt x="97" y="89"/>
                    <a:pt x="84" y="110"/>
                    <a:pt x="64" y="114"/>
                  </a:cubicBezTo>
                  <a:cubicBezTo>
                    <a:pt x="28" y="121"/>
                    <a:pt x="0" y="85"/>
                    <a:pt x="8" y="52"/>
                  </a:cubicBezTo>
                  <a:cubicBezTo>
                    <a:pt x="18" y="14"/>
                    <a:pt x="60" y="0"/>
                    <a:pt x="94" y="7"/>
                  </a:cubicBezTo>
                  <a:cubicBezTo>
                    <a:pt x="166" y="24"/>
                    <a:pt x="192" y="118"/>
                    <a:pt x="238" y="151"/>
                  </a:cubicBezTo>
                  <a:cubicBezTo>
                    <a:pt x="242" y="143"/>
                    <a:pt x="249" y="134"/>
                    <a:pt x="256" y="126"/>
                  </a:cubicBezTo>
                  <a:cubicBezTo>
                    <a:pt x="234" y="113"/>
                    <a:pt x="213" y="96"/>
                    <a:pt x="207" y="73"/>
                  </a:cubicBezTo>
                  <a:cubicBezTo>
                    <a:pt x="240" y="78"/>
                    <a:pt x="306" y="67"/>
                    <a:pt x="345" y="75"/>
                  </a:cubicBezTo>
                  <a:cubicBezTo>
                    <a:pt x="313" y="74"/>
                    <a:pt x="283" y="103"/>
                    <a:pt x="264" y="124"/>
                  </a:cubicBezTo>
                  <a:cubicBezTo>
                    <a:pt x="280" y="133"/>
                    <a:pt x="297" y="140"/>
                    <a:pt x="314" y="143"/>
                  </a:cubicBezTo>
                  <a:cubicBezTo>
                    <a:pt x="335" y="147"/>
                    <a:pt x="365" y="148"/>
                    <a:pt x="380" y="131"/>
                  </a:cubicBezTo>
                  <a:cubicBezTo>
                    <a:pt x="395" y="113"/>
                    <a:pt x="380" y="92"/>
                    <a:pt x="361" y="93"/>
                  </a:cubicBezTo>
                  <a:cubicBezTo>
                    <a:pt x="348" y="94"/>
                    <a:pt x="344" y="110"/>
                    <a:pt x="352" y="116"/>
                  </a:cubicBezTo>
                  <a:cubicBezTo>
                    <a:pt x="363" y="123"/>
                    <a:pt x="376" y="111"/>
                    <a:pt x="366" y="100"/>
                  </a:cubicBezTo>
                  <a:close/>
                </a:path>
              </a:pathLst>
            </a:custGeom>
            <a:solidFill>
              <a:schemeClr val="tx1">
                <a:alpha val="7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Adobe 仿宋 Std R" panose="02020400000000000000" pitchFamily="18" charset="-122"/>
              </a:endParaRPr>
            </a:p>
          </p:txBody>
        </p:sp>
        <p:sp>
          <p:nvSpPr>
            <p:cNvPr id="30" name="Freeform 27">
              <a:extLst>
                <a:ext uri="{FF2B5EF4-FFF2-40B4-BE49-F238E27FC236}">
                  <a16:creationId xmlns:a16="http://schemas.microsoft.com/office/drawing/2014/main" id="{06F69F42-FFE4-F924-4573-91B5CED87F2C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7796" y="940520"/>
              <a:ext cx="743535" cy="300546"/>
            </a:xfrm>
            <a:custGeom>
              <a:avLst/>
              <a:gdLst>
                <a:gd name="T0" fmla="*/ 366 w 399"/>
                <a:gd name="T1" fmla="*/ 100 h 159"/>
                <a:gd name="T2" fmla="*/ 371 w 399"/>
                <a:gd name="T3" fmla="*/ 115 h 159"/>
                <a:gd name="T4" fmla="*/ 350 w 399"/>
                <a:gd name="T5" fmla="*/ 118 h 159"/>
                <a:gd name="T6" fmla="*/ 361 w 399"/>
                <a:gd name="T7" fmla="*/ 88 h 159"/>
                <a:gd name="T8" fmla="*/ 383 w 399"/>
                <a:gd name="T9" fmla="*/ 131 h 159"/>
                <a:gd name="T10" fmla="*/ 313 w 399"/>
                <a:gd name="T11" fmla="*/ 148 h 159"/>
                <a:gd name="T12" fmla="*/ 261 w 399"/>
                <a:gd name="T13" fmla="*/ 129 h 159"/>
                <a:gd name="T14" fmla="*/ 260 w 399"/>
                <a:gd name="T15" fmla="*/ 128 h 159"/>
                <a:gd name="T16" fmla="*/ 240 w 399"/>
                <a:gd name="T17" fmla="*/ 159 h 159"/>
                <a:gd name="T18" fmla="*/ 91 w 399"/>
                <a:gd name="T19" fmla="*/ 11 h 159"/>
                <a:gd name="T20" fmla="*/ 11 w 399"/>
                <a:gd name="T21" fmla="*/ 53 h 159"/>
                <a:gd name="T22" fmla="*/ 63 w 399"/>
                <a:gd name="T23" fmla="*/ 109 h 159"/>
                <a:gd name="T24" fmla="*/ 89 w 399"/>
                <a:gd name="T25" fmla="*/ 68 h 159"/>
                <a:gd name="T26" fmla="*/ 48 w 399"/>
                <a:gd name="T27" fmla="*/ 45 h 159"/>
                <a:gd name="T28" fmla="*/ 36 w 399"/>
                <a:gd name="T29" fmla="*/ 76 h 159"/>
                <a:gd name="T30" fmla="*/ 69 w 399"/>
                <a:gd name="T31" fmla="*/ 78 h 159"/>
                <a:gd name="T32" fmla="*/ 59 w 399"/>
                <a:gd name="T33" fmla="*/ 61 h 159"/>
                <a:gd name="T34" fmla="*/ 43 w 399"/>
                <a:gd name="T35" fmla="*/ 72 h 159"/>
                <a:gd name="T36" fmla="*/ 62 w 399"/>
                <a:gd name="T37" fmla="*/ 58 h 159"/>
                <a:gd name="T38" fmla="*/ 72 w 399"/>
                <a:gd name="T39" fmla="*/ 79 h 159"/>
                <a:gd name="T40" fmla="*/ 32 w 399"/>
                <a:gd name="T41" fmla="*/ 78 h 159"/>
                <a:gd name="T42" fmla="*/ 46 w 399"/>
                <a:gd name="T43" fmla="*/ 42 h 159"/>
                <a:gd name="T44" fmla="*/ 93 w 399"/>
                <a:gd name="T45" fmla="*/ 69 h 159"/>
                <a:gd name="T46" fmla="*/ 64 w 399"/>
                <a:gd name="T47" fmla="*/ 114 h 159"/>
                <a:gd name="T48" fmla="*/ 8 w 399"/>
                <a:gd name="T49" fmla="*/ 52 h 159"/>
                <a:gd name="T50" fmla="*/ 94 w 399"/>
                <a:gd name="T51" fmla="*/ 7 h 159"/>
                <a:gd name="T52" fmla="*/ 238 w 399"/>
                <a:gd name="T53" fmla="*/ 151 h 159"/>
                <a:gd name="T54" fmla="*/ 256 w 399"/>
                <a:gd name="T55" fmla="*/ 126 h 159"/>
                <a:gd name="T56" fmla="*/ 207 w 399"/>
                <a:gd name="T57" fmla="*/ 73 h 159"/>
                <a:gd name="T58" fmla="*/ 345 w 399"/>
                <a:gd name="T59" fmla="*/ 75 h 159"/>
                <a:gd name="T60" fmla="*/ 264 w 399"/>
                <a:gd name="T61" fmla="*/ 124 h 159"/>
                <a:gd name="T62" fmla="*/ 314 w 399"/>
                <a:gd name="T63" fmla="*/ 143 h 159"/>
                <a:gd name="T64" fmla="*/ 380 w 399"/>
                <a:gd name="T65" fmla="*/ 131 h 159"/>
                <a:gd name="T66" fmla="*/ 361 w 399"/>
                <a:gd name="T67" fmla="*/ 93 h 159"/>
                <a:gd name="T68" fmla="*/ 352 w 399"/>
                <a:gd name="T69" fmla="*/ 116 h 159"/>
                <a:gd name="T70" fmla="*/ 366 w 399"/>
                <a:gd name="T71" fmla="*/ 10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99" h="159">
                  <a:moveTo>
                    <a:pt x="366" y="100"/>
                  </a:moveTo>
                  <a:cubicBezTo>
                    <a:pt x="371" y="101"/>
                    <a:pt x="374" y="109"/>
                    <a:pt x="371" y="115"/>
                  </a:cubicBezTo>
                  <a:cubicBezTo>
                    <a:pt x="366" y="122"/>
                    <a:pt x="356" y="123"/>
                    <a:pt x="350" y="118"/>
                  </a:cubicBezTo>
                  <a:cubicBezTo>
                    <a:pt x="337" y="109"/>
                    <a:pt x="343" y="89"/>
                    <a:pt x="361" y="88"/>
                  </a:cubicBezTo>
                  <a:cubicBezTo>
                    <a:pt x="382" y="87"/>
                    <a:pt x="399" y="110"/>
                    <a:pt x="383" y="131"/>
                  </a:cubicBezTo>
                  <a:cubicBezTo>
                    <a:pt x="368" y="152"/>
                    <a:pt x="337" y="152"/>
                    <a:pt x="313" y="148"/>
                  </a:cubicBezTo>
                  <a:cubicBezTo>
                    <a:pt x="296" y="144"/>
                    <a:pt x="277" y="138"/>
                    <a:pt x="261" y="129"/>
                  </a:cubicBezTo>
                  <a:cubicBezTo>
                    <a:pt x="260" y="128"/>
                    <a:pt x="260" y="128"/>
                    <a:pt x="260" y="128"/>
                  </a:cubicBezTo>
                  <a:cubicBezTo>
                    <a:pt x="252" y="138"/>
                    <a:pt x="246" y="148"/>
                    <a:pt x="240" y="159"/>
                  </a:cubicBezTo>
                  <a:cubicBezTo>
                    <a:pt x="193" y="134"/>
                    <a:pt x="166" y="28"/>
                    <a:pt x="91" y="11"/>
                  </a:cubicBezTo>
                  <a:cubicBezTo>
                    <a:pt x="61" y="4"/>
                    <a:pt x="20" y="17"/>
                    <a:pt x="11" y="53"/>
                  </a:cubicBezTo>
                  <a:cubicBezTo>
                    <a:pt x="5" y="82"/>
                    <a:pt x="31" y="115"/>
                    <a:pt x="63" y="109"/>
                  </a:cubicBezTo>
                  <a:cubicBezTo>
                    <a:pt x="80" y="106"/>
                    <a:pt x="93" y="86"/>
                    <a:pt x="89" y="68"/>
                  </a:cubicBezTo>
                  <a:cubicBezTo>
                    <a:pt x="86" y="50"/>
                    <a:pt x="65" y="37"/>
                    <a:pt x="48" y="45"/>
                  </a:cubicBezTo>
                  <a:cubicBezTo>
                    <a:pt x="35" y="50"/>
                    <a:pt x="31" y="65"/>
                    <a:pt x="36" y="76"/>
                  </a:cubicBezTo>
                  <a:cubicBezTo>
                    <a:pt x="42" y="88"/>
                    <a:pt x="64" y="91"/>
                    <a:pt x="69" y="78"/>
                  </a:cubicBezTo>
                  <a:cubicBezTo>
                    <a:pt x="73" y="67"/>
                    <a:pt x="63" y="61"/>
                    <a:pt x="59" y="61"/>
                  </a:cubicBezTo>
                  <a:cubicBezTo>
                    <a:pt x="52" y="60"/>
                    <a:pt x="44" y="64"/>
                    <a:pt x="43" y="72"/>
                  </a:cubicBezTo>
                  <a:cubicBezTo>
                    <a:pt x="42" y="61"/>
                    <a:pt x="54" y="56"/>
                    <a:pt x="62" y="58"/>
                  </a:cubicBezTo>
                  <a:cubicBezTo>
                    <a:pt x="69" y="60"/>
                    <a:pt x="76" y="68"/>
                    <a:pt x="72" y="79"/>
                  </a:cubicBezTo>
                  <a:cubicBezTo>
                    <a:pt x="66" y="96"/>
                    <a:pt x="39" y="94"/>
                    <a:pt x="32" y="78"/>
                  </a:cubicBezTo>
                  <a:cubicBezTo>
                    <a:pt x="26" y="65"/>
                    <a:pt x="33" y="48"/>
                    <a:pt x="46" y="42"/>
                  </a:cubicBezTo>
                  <a:cubicBezTo>
                    <a:pt x="67" y="33"/>
                    <a:pt x="89" y="48"/>
                    <a:pt x="93" y="69"/>
                  </a:cubicBezTo>
                  <a:cubicBezTo>
                    <a:pt x="97" y="89"/>
                    <a:pt x="84" y="110"/>
                    <a:pt x="64" y="114"/>
                  </a:cubicBezTo>
                  <a:cubicBezTo>
                    <a:pt x="28" y="121"/>
                    <a:pt x="0" y="85"/>
                    <a:pt x="8" y="52"/>
                  </a:cubicBezTo>
                  <a:cubicBezTo>
                    <a:pt x="18" y="14"/>
                    <a:pt x="60" y="0"/>
                    <a:pt x="94" y="7"/>
                  </a:cubicBezTo>
                  <a:cubicBezTo>
                    <a:pt x="166" y="24"/>
                    <a:pt x="192" y="118"/>
                    <a:pt x="238" y="151"/>
                  </a:cubicBezTo>
                  <a:cubicBezTo>
                    <a:pt x="242" y="143"/>
                    <a:pt x="249" y="134"/>
                    <a:pt x="256" y="126"/>
                  </a:cubicBezTo>
                  <a:cubicBezTo>
                    <a:pt x="234" y="113"/>
                    <a:pt x="213" y="96"/>
                    <a:pt x="207" y="73"/>
                  </a:cubicBezTo>
                  <a:cubicBezTo>
                    <a:pt x="240" y="78"/>
                    <a:pt x="306" y="67"/>
                    <a:pt x="345" y="75"/>
                  </a:cubicBezTo>
                  <a:cubicBezTo>
                    <a:pt x="313" y="74"/>
                    <a:pt x="283" y="103"/>
                    <a:pt x="264" y="124"/>
                  </a:cubicBezTo>
                  <a:cubicBezTo>
                    <a:pt x="280" y="133"/>
                    <a:pt x="297" y="140"/>
                    <a:pt x="314" y="143"/>
                  </a:cubicBezTo>
                  <a:cubicBezTo>
                    <a:pt x="335" y="147"/>
                    <a:pt x="365" y="148"/>
                    <a:pt x="380" y="131"/>
                  </a:cubicBezTo>
                  <a:cubicBezTo>
                    <a:pt x="395" y="113"/>
                    <a:pt x="380" y="92"/>
                    <a:pt x="361" y="93"/>
                  </a:cubicBezTo>
                  <a:cubicBezTo>
                    <a:pt x="348" y="94"/>
                    <a:pt x="344" y="110"/>
                    <a:pt x="352" y="116"/>
                  </a:cubicBezTo>
                  <a:cubicBezTo>
                    <a:pt x="363" y="123"/>
                    <a:pt x="376" y="111"/>
                    <a:pt x="366" y="100"/>
                  </a:cubicBezTo>
                  <a:close/>
                </a:path>
              </a:pathLst>
            </a:custGeom>
            <a:solidFill>
              <a:schemeClr val="tx1">
                <a:alpha val="7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Adobe 仿宋 Std R" panose="02020400000000000000" pitchFamily="18" charset="-122"/>
              </a:endParaRPr>
            </a:p>
          </p:txBody>
        </p:sp>
        <p:grpSp>
          <p:nvGrpSpPr>
            <p:cNvPr id="32" name="组合 37">
              <a:extLst>
                <a:ext uri="{FF2B5EF4-FFF2-40B4-BE49-F238E27FC236}">
                  <a16:creationId xmlns:a16="http://schemas.microsoft.com/office/drawing/2014/main" id="{D71B1906-9A08-E864-F16D-D0D47EF97667}"/>
                </a:ext>
              </a:extLst>
            </p:cNvPr>
            <p:cNvGrpSpPr/>
            <p:nvPr/>
          </p:nvGrpSpPr>
          <p:grpSpPr>
            <a:xfrm>
              <a:off x="5086298" y="1191992"/>
              <a:ext cx="1975492" cy="49074"/>
              <a:chOff x="5108253" y="1177442"/>
              <a:chExt cx="1975492" cy="49074"/>
            </a:xfrm>
          </p:grpSpPr>
          <p:cxnSp>
            <p:nvCxnSpPr>
              <p:cNvPr id="35" name="直接连接符 32">
                <a:extLst>
                  <a:ext uri="{FF2B5EF4-FFF2-40B4-BE49-F238E27FC236}">
                    <a16:creationId xmlns:a16="http://schemas.microsoft.com/office/drawing/2014/main" id="{BDED2E91-E959-F3F6-C9CA-3FD25EFA0873}"/>
                  </a:ext>
                </a:extLst>
              </p:cNvPr>
              <p:cNvCxnSpPr/>
              <p:nvPr/>
            </p:nvCxnSpPr>
            <p:spPr>
              <a:xfrm>
                <a:off x="5108253" y="1226516"/>
                <a:ext cx="1975491" cy="0"/>
              </a:xfrm>
              <a:prstGeom prst="line">
                <a:avLst/>
              </a:prstGeom>
              <a:ln w="22225" cmpd="sng">
                <a:solidFill>
                  <a:schemeClr val="tx1">
                    <a:lumMod val="75000"/>
                    <a:lumOff val="25000"/>
                    <a:alpha val="83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直接连接符 46">
                <a:extLst>
                  <a:ext uri="{FF2B5EF4-FFF2-40B4-BE49-F238E27FC236}">
                    <a16:creationId xmlns:a16="http://schemas.microsoft.com/office/drawing/2014/main" id="{7F90168D-0939-00E4-453A-6610990DDFE1}"/>
                  </a:ext>
                </a:extLst>
              </p:cNvPr>
              <p:cNvCxnSpPr/>
              <p:nvPr/>
            </p:nvCxnSpPr>
            <p:spPr>
              <a:xfrm>
                <a:off x="5108254" y="1177442"/>
                <a:ext cx="1975491" cy="0"/>
              </a:xfrm>
              <a:prstGeom prst="line">
                <a:avLst/>
              </a:prstGeom>
              <a:ln w="28575" cmpd="sng">
                <a:solidFill>
                  <a:schemeClr val="tx1">
                    <a:lumMod val="75000"/>
                    <a:lumOff val="25000"/>
                    <a:alpha val="83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4" name="文本框 48">
              <a:extLst>
                <a:ext uri="{FF2B5EF4-FFF2-40B4-BE49-F238E27FC236}">
                  <a16:creationId xmlns:a16="http://schemas.microsoft.com/office/drawing/2014/main" id="{FF349606-5696-9E02-7C54-754085DF99CB}"/>
                </a:ext>
              </a:extLst>
            </p:cNvPr>
            <p:cNvSpPr txBox="1"/>
            <p:nvPr/>
          </p:nvSpPr>
          <p:spPr>
            <a:xfrm>
              <a:off x="4657049" y="775748"/>
              <a:ext cx="291158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b="1" dirty="0">
                  <a:latin typeface="Adobe 仿宋 Std R" panose="02020400000000000000" pitchFamily="18" charset="-122"/>
                  <a:ea typeface="Adobe 仿宋 Std R" panose="02020400000000000000" pitchFamily="18" charset="-122"/>
                  <a:sym typeface="Arial" panose="020B0604020202020204" pitchFamily="34" charset="0"/>
                </a:rPr>
                <a:t>MEI</a:t>
              </a:r>
              <a:r>
                <a:rPr lang="zh-TW" altLang="en-US" sz="1600" b="1" dirty="0">
                  <a:latin typeface="Adobe 仿宋 Std R" panose="02020400000000000000" pitchFamily="18" charset="-122"/>
                  <a:ea typeface="Adobe 仿宋 Std R" panose="02020400000000000000" pitchFamily="18" charset="-122"/>
                  <a:sym typeface="Arial" panose="020B0604020202020204" pitchFamily="34" charset="0"/>
                </a:rPr>
                <a:t>食不打烊</a:t>
              </a:r>
              <a:endParaRPr lang="zh-CN" altLang="en-US" sz="1600" b="1" dirty="0">
                <a:latin typeface="Adobe 仿宋 Std R" panose="02020400000000000000" pitchFamily="18" charset="-122"/>
                <a:ea typeface="Adobe 仿宋 Std R" panose="02020400000000000000" pitchFamily="18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37" name="群組 36">
            <a:extLst>
              <a:ext uri="{FF2B5EF4-FFF2-40B4-BE49-F238E27FC236}">
                <a16:creationId xmlns:a16="http://schemas.microsoft.com/office/drawing/2014/main" id="{0BB04AF8-91C2-B1D2-4B32-154681F683C5}"/>
              </a:ext>
            </a:extLst>
          </p:cNvPr>
          <p:cNvGrpSpPr/>
          <p:nvPr/>
        </p:nvGrpSpPr>
        <p:grpSpPr>
          <a:xfrm>
            <a:off x="4657049" y="5498131"/>
            <a:ext cx="2911587" cy="726248"/>
            <a:chOff x="4657049" y="5498131"/>
            <a:chExt cx="2911587" cy="726248"/>
          </a:xfrm>
        </p:grpSpPr>
        <p:grpSp>
          <p:nvGrpSpPr>
            <p:cNvPr id="39" name="组合 50">
              <a:extLst>
                <a:ext uri="{FF2B5EF4-FFF2-40B4-BE49-F238E27FC236}">
                  <a16:creationId xmlns:a16="http://schemas.microsoft.com/office/drawing/2014/main" id="{DB204C10-BE8F-B091-E916-5553A8554840}"/>
                </a:ext>
              </a:extLst>
            </p:cNvPr>
            <p:cNvGrpSpPr/>
            <p:nvPr/>
          </p:nvGrpSpPr>
          <p:grpSpPr>
            <a:xfrm>
              <a:off x="5086297" y="6175305"/>
              <a:ext cx="1975492" cy="49074"/>
              <a:chOff x="5108253" y="1177442"/>
              <a:chExt cx="1975492" cy="49074"/>
            </a:xfrm>
          </p:grpSpPr>
          <p:cxnSp>
            <p:nvCxnSpPr>
              <p:cNvPr id="57" name="直接连接符 51">
                <a:extLst>
                  <a:ext uri="{FF2B5EF4-FFF2-40B4-BE49-F238E27FC236}">
                    <a16:creationId xmlns:a16="http://schemas.microsoft.com/office/drawing/2014/main" id="{C1AA5F58-1A6A-F930-2DA0-6AAFAE9B964A}"/>
                  </a:ext>
                </a:extLst>
              </p:cNvPr>
              <p:cNvCxnSpPr/>
              <p:nvPr/>
            </p:nvCxnSpPr>
            <p:spPr>
              <a:xfrm>
                <a:off x="5108253" y="1226516"/>
                <a:ext cx="1975491" cy="0"/>
              </a:xfrm>
              <a:prstGeom prst="line">
                <a:avLst/>
              </a:prstGeom>
              <a:ln w="22225" cmpd="sng">
                <a:solidFill>
                  <a:schemeClr val="tx1">
                    <a:lumMod val="75000"/>
                    <a:lumOff val="25000"/>
                    <a:alpha val="83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直接连接符 52">
                <a:extLst>
                  <a:ext uri="{FF2B5EF4-FFF2-40B4-BE49-F238E27FC236}">
                    <a16:creationId xmlns:a16="http://schemas.microsoft.com/office/drawing/2014/main" id="{DCB9C1E2-1C70-5BB9-7EBC-F84B22604D2A}"/>
                  </a:ext>
                </a:extLst>
              </p:cNvPr>
              <p:cNvCxnSpPr/>
              <p:nvPr/>
            </p:nvCxnSpPr>
            <p:spPr>
              <a:xfrm>
                <a:off x="5108254" y="1177442"/>
                <a:ext cx="1975491" cy="0"/>
              </a:xfrm>
              <a:prstGeom prst="line">
                <a:avLst/>
              </a:prstGeom>
              <a:ln w="28575" cmpd="sng">
                <a:solidFill>
                  <a:schemeClr val="tx1">
                    <a:lumMod val="75000"/>
                    <a:lumOff val="25000"/>
                    <a:alpha val="83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0" name="组合 47">
              <a:extLst>
                <a:ext uri="{FF2B5EF4-FFF2-40B4-BE49-F238E27FC236}">
                  <a16:creationId xmlns:a16="http://schemas.microsoft.com/office/drawing/2014/main" id="{E64F80E3-CECE-FB5A-5C26-8DE328D52B5B}"/>
                </a:ext>
              </a:extLst>
            </p:cNvPr>
            <p:cNvGrpSpPr/>
            <p:nvPr/>
          </p:nvGrpSpPr>
          <p:grpSpPr>
            <a:xfrm>
              <a:off x="5065729" y="5498131"/>
              <a:ext cx="2016626" cy="278698"/>
              <a:chOff x="7150100" y="4803775"/>
              <a:chExt cx="2317750" cy="668338"/>
            </a:xfrm>
          </p:grpSpPr>
          <p:sp>
            <p:nvSpPr>
              <p:cNvPr id="50" name="Freeform 31">
                <a:extLst>
                  <a:ext uri="{FF2B5EF4-FFF2-40B4-BE49-F238E27FC236}">
                    <a16:creationId xmlns:a16="http://schemas.microsoft.com/office/drawing/2014/main" id="{1CF36410-4E22-5156-0B6D-9CA1E79154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74025" y="4803775"/>
                <a:ext cx="466725" cy="533400"/>
              </a:xfrm>
              <a:custGeom>
                <a:avLst/>
                <a:gdLst>
                  <a:gd name="T0" fmla="*/ 60 w 124"/>
                  <a:gd name="T1" fmla="*/ 95 h 140"/>
                  <a:gd name="T2" fmla="*/ 41 w 124"/>
                  <a:gd name="T3" fmla="*/ 42 h 140"/>
                  <a:gd name="T4" fmla="*/ 84 w 124"/>
                  <a:gd name="T5" fmla="*/ 42 h 140"/>
                  <a:gd name="T6" fmla="*/ 65 w 124"/>
                  <a:gd name="T7" fmla="*/ 95 h 140"/>
                  <a:gd name="T8" fmla="*/ 124 w 124"/>
                  <a:gd name="T9" fmla="*/ 140 h 140"/>
                  <a:gd name="T10" fmla="*/ 62 w 124"/>
                  <a:gd name="T11" fmla="*/ 98 h 140"/>
                  <a:gd name="T12" fmla="*/ 0 w 124"/>
                  <a:gd name="T13" fmla="*/ 140 h 140"/>
                  <a:gd name="T14" fmla="*/ 60 w 124"/>
                  <a:gd name="T15" fmla="*/ 95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4" h="140">
                    <a:moveTo>
                      <a:pt x="60" y="95"/>
                    </a:moveTo>
                    <a:cubicBezTo>
                      <a:pt x="49" y="80"/>
                      <a:pt x="40" y="61"/>
                      <a:pt x="41" y="42"/>
                    </a:cubicBezTo>
                    <a:cubicBezTo>
                      <a:pt x="44" y="0"/>
                      <a:pt x="81" y="0"/>
                      <a:pt x="84" y="42"/>
                    </a:cubicBezTo>
                    <a:cubicBezTo>
                      <a:pt x="85" y="61"/>
                      <a:pt x="76" y="80"/>
                      <a:pt x="65" y="95"/>
                    </a:cubicBezTo>
                    <a:cubicBezTo>
                      <a:pt x="80" y="114"/>
                      <a:pt x="100" y="135"/>
                      <a:pt x="124" y="140"/>
                    </a:cubicBezTo>
                    <a:cubicBezTo>
                      <a:pt x="102" y="139"/>
                      <a:pt x="77" y="117"/>
                      <a:pt x="62" y="98"/>
                    </a:cubicBezTo>
                    <a:cubicBezTo>
                      <a:pt x="48" y="117"/>
                      <a:pt x="23" y="139"/>
                      <a:pt x="0" y="140"/>
                    </a:cubicBezTo>
                    <a:cubicBezTo>
                      <a:pt x="24" y="135"/>
                      <a:pt x="45" y="114"/>
                      <a:pt x="60" y="95"/>
                    </a:cubicBezTo>
                    <a:close/>
                  </a:path>
                </a:pathLst>
              </a:custGeom>
              <a:solidFill>
                <a:schemeClr val="tx1">
                  <a:alpha val="84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ea typeface="Adobe 仿宋 Std R" panose="02020400000000000000" pitchFamily="18" charset="-122"/>
                </a:endParaRPr>
              </a:p>
            </p:txBody>
          </p:sp>
          <p:sp>
            <p:nvSpPr>
              <p:cNvPr id="54" name="Freeform 32">
                <a:extLst>
                  <a:ext uri="{FF2B5EF4-FFF2-40B4-BE49-F238E27FC236}">
                    <a16:creationId xmlns:a16="http://schemas.microsoft.com/office/drawing/2014/main" id="{E0FC4EE5-703C-7D6F-5244-2F5F74590F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02675" y="5368925"/>
                <a:ext cx="765175" cy="22225"/>
              </a:xfrm>
              <a:custGeom>
                <a:avLst/>
                <a:gdLst>
                  <a:gd name="T0" fmla="*/ 101 w 203"/>
                  <a:gd name="T1" fmla="*/ 6 h 6"/>
                  <a:gd name="T2" fmla="*/ 0 w 203"/>
                  <a:gd name="T3" fmla="*/ 3 h 6"/>
                  <a:gd name="T4" fmla="*/ 101 w 203"/>
                  <a:gd name="T5" fmla="*/ 0 h 6"/>
                  <a:gd name="T6" fmla="*/ 203 w 203"/>
                  <a:gd name="T7" fmla="*/ 4 h 6"/>
                  <a:gd name="T8" fmla="*/ 101 w 203"/>
                  <a:gd name="T9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3" h="6">
                    <a:moveTo>
                      <a:pt x="101" y="6"/>
                    </a:moveTo>
                    <a:cubicBezTo>
                      <a:pt x="68" y="6"/>
                      <a:pt x="34" y="6"/>
                      <a:pt x="0" y="3"/>
                    </a:cubicBezTo>
                    <a:cubicBezTo>
                      <a:pt x="35" y="0"/>
                      <a:pt x="68" y="0"/>
                      <a:pt x="101" y="0"/>
                    </a:cubicBezTo>
                    <a:cubicBezTo>
                      <a:pt x="134" y="0"/>
                      <a:pt x="168" y="1"/>
                      <a:pt x="203" y="4"/>
                    </a:cubicBezTo>
                    <a:cubicBezTo>
                      <a:pt x="166" y="6"/>
                      <a:pt x="101" y="6"/>
                      <a:pt x="101" y="6"/>
                    </a:cubicBezTo>
                    <a:close/>
                  </a:path>
                </a:pathLst>
              </a:custGeom>
              <a:solidFill>
                <a:schemeClr val="tx1">
                  <a:alpha val="84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ea typeface="Adobe 仿宋 Std R" panose="02020400000000000000" pitchFamily="18" charset="-122"/>
                </a:endParaRPr>
              </a:p>
            </p:txBody>
          </p:sp>
          <p:sp>
            <p:nvSpPr>
              <p:cNvPr id="55" name="Freeform 33">
                <a:extLst>
                  <a:ext uri="{FF2B5EF4-FFF2-40B4-BE49-F238E27FC236}">
                    <a16:creationId xmlns:a16="http://schemas.microsoft.com/office/drawing/2014/main" id="{8EBB5FB8-6D6F-9036-37AD-884A94AEF8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50100" y="5368925"/>
                <a:ext cx="765175" cy="22225"/>
              </a:xfrm>
              <a:custGeom>
                <a:avLst/>
                <a:gdLst>
                  <a:gd name="T0" fmla="*/ 102 w 203"/>
                  <a:gd name="T1" fmla="*/ 6 h 6"/>
                  <a:gd name="T2" fmla="*/ 203 w 203"/>
                  <a:gd name="T3" fmla="*/ 3 h 6"/>
                  <a:gd name="T4" fmla="*/ 102 w 203"/>
                  <a:gd name="T5" fmla="*/ 0 h 6"/>
                  <a:gd name="T6" fmla="*/ 0 w 203"/>
                  <a:gd name="T7" fmla="*/ 4 h 6"/>
                  <a:gd name="T8" fmla="*/ 102 w 203"/>
                  <a:gd name="T9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3" h="6">
                    <a:moveTo>
                      <a:pt x="102" y="6"/>
                    </a:moveTo>
                    <a:cubicBezTo>
                      <a:pt x="135" y="6"/>
                      <a:pt x="169" y="6"/>
                      <a:pt x="203" y="3"/>
                    </a:cubicBezTo>
                    <a:cubicBezTo>
                      <a:pt x="168" y="0"/>
                      <a:pt x="135" y="0"/>
                      <a:pt x="102" y="0"/>
                    </a:cubicBezTo>
                    <a:cubicBezTo>
                      <a:pt x="68" y="0"/>
                      <a:pt x="35" y="1"/>
                      <a:pt x="0" y="4"/>
                    </a:cubicBezTo>
                    <a:cubicBezTo>
                      <a:pt x="36" y="6"/>
                      <a:pt x="102" y="6"/>
                      <a:pt x="102" y="6"/>
                    </a:cubicBezTo>
                    <a:close/>
                  </a:path>
                </a:pathLst>
              </a:custGeom>
              <a:solidFill>
                <a:schemeClr val="tx1">
                  <a:alpha val="84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ea typeface="Adobe 仿宋 Std R" panose="02020400000000000000" pitchFamily="18" charset="-122"/>
                </a:endParaRPr>
              </a:p>
            </p:txBody>
          </p:sp>
          <p:sp>
            <p:nvSpPr>
              <p:cNvPr id="56" name="Freeform 34">
                <a:extLst>
                  <a:ext uri="{FF2B5EF4-FFF2-40B4-BE49-F238E27FC236}">
                    <a16:creationId xmlns:a16="http://schemas.microsoft.com/office/drawing/2014/main" id="{8BAE195A-6868-226F-8D5B-4120C79FCE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62888" y="5092700"/>
                <a:ext cx="893763" cy="379413"/>
              </a:xfrm>
              <a:custGeom>
                <a:avLst/>
                <a:gdLst>
                  <a:gd name="T0" fmla="*/ 118 w 237"/>
                  <a:gd name="T1" fmla="*/ 61 h 99"/>
                  <a:gd name="T2" fmla="*/ 160 w 237"/>
                  <a:gd name="T3" fmla="*/ 86 h 99"/>
                  <a:gd name="T4" fmla="*/ 226 w 237"/>
                  <a:gd name="T5" fmla="*/ 28 h 99"/>
                  <a:gd name="T6" fmla="*/ 178 w 237"/>
                  <a:gd name="T7" fmla="*/ 10 h 99"/>
                  <a:gd name="T8" fmla="*/ 184 w 237"/>
                  <a:gd name="T9" fmla="*/ 64 h 99"/>
                  <a:gd name="T10" fmla="*/ 213 w 237"/>
                  <a:gd name="T11" fmla="*/ 52 h 99"/>
                  <a:gd name="T12" fmla="*/ 199 w 237"/>
                  <a:gd name="T13" fmla="*/ 29 h 99"/>
                  <a:gd name="T14" fmla="*/ 183 w 237"/>
                  <a:gd name="T15" fmla="*/ 44 h 99"/>
                  <a:gd name="T16" fmla="*/ 193 w 237"/>
                  <a:gd name="T17" fmla="*/ 32 h 99"/>
                  <a:gd name="T18" fmla="*/ 210 w 237"/>
                  <a:gd name="T19" fmla="*/ 51 h 99"/>
                  <a:gd name="T20" fmla="*/ 185 w 237"/>
                  <a:gd name="T21" fmla="*/ 61 h 99"/>
                  <a:gd name="T22" fmla="*/ 180 w 237"/>
                  <a:gd name="T23" fmla="*/ 13 h 99"/>
                  <a:gd name="T24" fmla="*/ 224 w 237"/>
                  <a:gd name="T25" fmla="*/ 33 h 99"/>
                  <a:gd name="T26" fmla="*/ 162 w 237"/>
                  <a:gd name="T27" fmla="*/ 84 h 99"/>
                  <a:gd name="T28" fmla="*/ 119 w 237"/>
                  <a:gd name="T29" fmla="*/ 54 h 99"/>
                  <a:gd name="T30" fmla="*/ 74 w 237"/>
                  <a:gd name="T31" fmla="*/ 84 h 99"/>
                  <a:gd name="T32" fmla="*/ 13 w 237"/>
                  <a:gd name="T33" fmla="*/ 33 h 99"/>
                  <a:gd name="T34" fmla="*/ 57 w 237"/>
                  <a:gd name="T35" fmla="*/ 13 h 99"/>
                  <a:gd name="T36" fmla="*/ 52 w 237"/>
                  <a:gd name="T37" fmla="*/ 61 h 99"/>
                  <a:gd name="T38" fmla="*/ 27 w 237"/>
                  <a:gd name="T39" fmla="*/ 51 h 99"/>
                  <a:gd name="T40" fmla="*/ 44 w 237"/>
                  <a:gd name="T41" fmla="*/ 32 h 99"/>
                  <a:gd name="T42" fmla="*/ 54 w 237"/>
                  <a:gd name="T43" fmla="*/ 44 h 99"/>
                  <a:gd name="T44" fmla="*/ 37 w 237"/>
                  <a:gd name="T45" fmla="*/ 29 h 99"/>
                  <a:gd name="T46" fmla="*/ 24 w 237"/>
                  <a:gd name="T47" fmla="*/ 52 h 99"/>
                  <a:gd name="T48" fmla="*/ 53 w 237"/>
                  <a:gd name="T49" fmla="*/ 64 h 99"/>
                  <a:gd name="T50" fmla="*/ 59 w 237"/>
                  <a:gd name="T51" fmla="*/ 10 h 99"/>
                  <a:gd name="T52" fmla="*/ 11 w 237"/>
                  <a:gd name="T53" fmla="*/ 28 h 99"/>
                  <a:gd name="T54" fmla="*/ 76 w 237"/>
                  <a:gd name="T55" fmla="*/ 86 h 99"/>
                  <a:gd name="T56" fmla="*/ 118 w 237"/>
                  <a:gd name="T57" fmla="*/ 61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37" h="99">
                    <a:moveTo>
                      <a:pt x="118" y="61"/>
                    </a:moveTo>
                    <a:cubicBezTo>
                      <a:pt x="129" y="73"/>
                      <a:pt x="144" y="82"/>
                      <a:pt x="160" y="86"/>
                    </a:cubicBezTo>
                    <a:cubicBezTo>
                      <a:pt x="216" y="99"/>
                      <a:pt x="237" y="56"/>
                      <a:pt x="226" y="28"/>
                    </a:cubicBezTo>
                    <a:cubicBezTo>
                      <a:pt x="219" y="8"/>
                      <a:pt x="196" y="0"/>
                      <a:pt x="178" y="10"/>
                    </a:cubicBezTo>
                    <a:cubicBezTo>
                      <a:pt x="157" y="22"/>
                      <a:pt x="160" y="56"/>
                      <a:pt x="184" y="64"/>
                    </a:cubicBezTo>
                    <a:cubicBezTo>
                      <a:pt x="194" y="68"/>
                      <a:pt x="208" y="65"/>
                      <a:pt x="213" y="52"/>
                    </a:cubicBezTo>
                    <a:cubicBezTo>
                      <a:pt x="216" y="42"/>
                      <a:pt x="209" y="31"/>
                      <a:pt x="199" y="29"/>
                    </a:cubicBezTo>
                    <a:cubicBezTo>
                      <a:pt x="190" y="27"/>
                      <a:pt x="181" y="34"/>
                      <a:pt x="183" y="44"/>
                    </a:cubicBezTo>
                    <a:cubicBezTo>
                      <a:pt x="183" y="41"/>
                      <a:pt x="185" y="33"/>
                      <a:pt x="193" y="32"/>
                    </a:cubicBezTo>
                    <a:cubicBezTo>
                      <a:pt x="204" y="30"/>
                      <a:pt x="213" y="42"/>
                      <a:pt x="210" y="51"/>
                    </a:cubicBezTo>
                    <a:cubicBezTo>
                      <a:pt x="207" y="63"/>
                      <a:pt x="194" y="64"/>
                      <a:pt x="185" y="61"/>
                    </a:cubicBezTo>
                    <a:cubicBezTo>
                      <a:pt x="164" y="53"/>
                      <a:pt x="161" y="24"/>
                      <a:pt x="180" y="13"/>
                    </a:cubicBezTo>
                    <a:cubicBezTo>
                      <a:pt x="197" y="3"/>
                      <a:pt x="219" y="13"/>
                      <a:pt x="224" y="33"/>
                    </a:cubicBezTo>
                    <a:cubicBezTo>
                      <a:pt x="231" y="59"/>
                      <a:pt x="212" y="96"/>
                      <a:pt x="162" y="84"/>
                    </a:cubicBezTo>
                    <a:cubicBezTo>
                      <a:pt x="146" y="80"/>
                      <a:pt x="127" y="69"/>
                      <a:pt x="119" y="54"/>
                    </a:cubicBezTo>
                    <a:cubicBezTo>
                      <a:pt x="109" y="69"/>
                      <a:pt x="92" y="80"/>
                      <a:pt x="74" y="84"/>
                    </a:cubicBezTo>
                    <a:cubicBezTo>
                      <a:pt x="25" y="96"/>
                      <a:pt x="6" y="59"/>
                      <a:pt x="13" y="33"/>
                    </a:cubicBezTo>
                    <a:cubicBezTo>
                      <a:pt x="18" y="13"/>
                      <a:pt x="40" y="3"/>
                      <a:pt x="57" y="13"/>
                    </a:cubicBezTo>
                    <a:cubicBezTo>
                      <a:pt x="75" y="24"/>
                      <a:pt x="73" y="53"/>
                      <a:pt x="52" y="61"/>
                    </a:cubicBezTo>
                    <a:cubicBezTo>
                      <a:pt x="43" y="64"/>
                      <a:pt x="30" y="63"/>
                      <a:pt x="27" y="51"/>
                    </a:cubicBezTo>
                    <a:cubicBezTo>
                      <a:pt x="24" y="42"/>
                      <a:pt x="33" y="30"/>
                      <a:pt x="44" y="32"/>
                    </a:cubicBezTo>
                    <a:cubicBezTo>
                      <a:pt x="52" y="33"/>
                      <a:pt x="54" y="41"/>
                      <a:pt x="54" y="44"/>
                    </a:cubicBezTo>
                    <a:cubicBezTo>
                      <a:pt x="56" y="34"/>
                      <a:pt x="47" y="27"/>
                      <a:pt x="37" y="29"/>
                    </a:cubicBezTo>
                    <a:cubicBezTo>
                      <a:pt x="28" y="31"/>
                      <a:pt x="21" y="42"/>
                      <a:pt x="24" y="52"/>
                    </a:cubicBezTo>
                    <a:cubicBezTo>
                      <a:pt x="29" y="65"/>
                      <a:pt x="43" y="68"/>
                      <a:pt x="53" y="64"/>
                    </a:cubicBezTo>
                    <a:cubicBezTo>
                      <a:pt x="77" y="56"/>
                      <a:pt x="80" y="22"/>
                      <a:pt x="59" y="10"/>
                    </a:cubicBezTo>
                    <a:cubicBezTo>
                      <a:pt x="41" y="0"/>
                      <a:pt x="18" y="8"/>
                      <a:pt x="11" y="28"/>
                    </a:cubicBezTo>
                    <a:cubicBezTo>
                      <a:pt x="0" y="56"/>
                      <a:pt x="21" y="99"/>
                      <a:pt x="76" y="86"/>
                    </a:cubicBezTo>
                    <a:cubicBezTo>
                      <a:pt x="92" y="82"/>
                      <a:pt x="108" y="73"/>
                      <a:pt x="118" y="61"/>
                    </a:cubicBezTo>
                    <a:close/>
                  </a:path>
                </a:pathLst>
              </a:custGeom>
              <a:solidFill>
                <a:schemeClr val="tx1">
                  <a:alpha val="84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ea typeface="Adobe 仿宋 Std R" panose="02020400000000000000" pitchFamily="18" charset="-122"/>
                </a:endParaRPr>
              </a:p>
            </p:txBody>
          </p:sp>
        </p:grpSp>
        <p:sp>
          <p:nvSpPr>
            <p:cNvPr id="42" name="文本框 48">
              <a:extLst>
                <a:ext uri="{FF2B5EF4-FFF2-40B4-BE49-F238E27FC236}">
                  <a16:creationId xmlns:a16="http://schemas.microsoft.com/office/drawing/2014/main" id="{561DB75C-55D0-2B5C-69C7-E93006ED7152}"/>
                </a:ext>
              </a:extLst>
            </p:cNvPr>
            <p:cNvSpPr txBox="1"/>
            <p:nvPr/>
          </p:nvSpPr>
          <p:spPr>
            <a:xfrm>
              <a:off x="4657049" y="5776095"/>
              <a:ext cx="291158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zh-TW" sz="1600" b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第</a:t>
              </a:r>
              <a:r>
                <a:rPr lang="en-US" altLang="zh-TW" sz="1600" b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</a:rPr>
                <a:t>114407</a:t>
              </a:r>
              <a:r>
                <a:rPr lang="zh-TW" altLang="zh-TW" sz="1600" b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組</a:t>
              </a:r>
              <a:endParaRPr lang="zh-CN" altLang="en-US" sz="1400" b="1" dirty="0">
                <a:latin typeface="Adobe 仿宋 Std R" panose="02020400000000000000" pitchFamily="18" charset="-122"/>
                <a:ea typeface="Adobe 仿宋 Std R" panose="02020400000000000000" pitchFamily="18" charset="-122"/>
                <a:sym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614816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C408F6-1A1D-D940-A651-573FEF3AEA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640C4839-16C2-5AED-28E1-7C792EAE1245}"/>
              </a:ext>
            </a:extLst>
          </p:cNvPr>
          <p:cNvGrpSpPr/>
          <p:nvPr/>
        </p:nvGrpSpPr>
        <p:grpSpPr>
          <a:xfrm>
            <a:off x="4479812" y="1825186"/>
            <a:ext cx="3232375" cy="3207627"/>
            <a:chOff x="4985288" y="1224585"/>
            <a:chExt cx="2546888" cy="2527388"/>
          </a:xfrm>
        </p:grpSpPr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CD4C38DF-F4BD-9316-7BAD-9E653EFA8130}"/>
                </a:ext>
              </a:extLst>
            </p:cNvPr>
            <p:cNvSpPr/>
            <p:nvPr/>
          </p:nvSpPr>
          <p:spPr>
            <a:xfrm>
              <a:off x="5012590" y="1224585"/>
              <a:ext cx="2433780" cy="2433781"/>
            </a:xfrm>
            <a:prstGeom prst="ellipse">
              <a:avLst/>
            </a:prstGeom>
            <a:solidFill>
              <a:schemeClr val="tx1">
                <a:alpha val="3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Adobe 仿宋 Std R" panose="02020400000000000000" pitchFamily="18" charset="-122"/>
              </a:endParaRPr>
            </a:p>
          </p:txBody>
        </p:sp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549FEFC8-6017-DF9A-4689-063C20E05A61}"/>
                </a:ext>
              </a:extLst>
            </p:cNvPr>
            <p:cNvSpPr/>
            <p:nvPr/>
          </p:nvSpPr>
          <p:spPr>
            <a:xfrm>
              <a:off x="5098396" y="1265539"/>
              <a:ext cx="2433780" cy="2433781"/>
            </a:xfrm>
            <a:prstGeom prst="ellipse">
              <a:avLst/>
            </a:prstGeom>
            <a:solidFill>
              <a:schemeClr val="tx1">
                <a:alpha val="4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Adobe 仿宋 Std R" panose="02020400000000000000" pitchFamily="18" charset="-122"/>
              </a:endParaRPr>
            </a:p>
          </p:txBody>
        </p:sp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98FCF4E0-6CD3-BD15-C545-B7FDD6C28562}"/>
                </a:ext>
              </a:extLst>
            </p:cNvPr>
            <p:cNvSpPr/>
            <p:nvPr/>
          </p:nvSpPr>
          <p:spPr>
            <a:xfrm>
              <a:off x="4985288" y="1318192"/>
              <a:ext cx="2433780" cy="2433781"/>
            </a:xfrm>
            <a:prstGeom prst="ellipse">
              <a:avLst/>
            </a:prstGeom>
            <a:solidFill>
              <a:schemeClr val="tx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Adobe 仿宋 Std R" panose="02020400000000000000" pitchFamily="18" charset="-122"/>
              </a:endParaRPr>
            </a:p>
          </p:txBody>
        </p:sp>
      </p:grpSp>
      <p:sp>
        <p:nvSpPr>
          <p:cNvPr id="9" name="文本框 8">
            <a:extLst>
              <a:ext uri="{FF2B5EF4-FFF2-40B4-BE49-F238E27FC236}">
                <a16:creationId xmlns:a16="http://schemas.microsoft.com/office/drawing/2014/main" id="{AD17096B-AF17-0DE2-0BC6-C54296F5B6FC}"/>
              </a:ext>
            </a:extLst>
          </p:cNvPr>
          <p:cNvSpPr txBox="1"/>
          <p:nvPr/>
        </p:nvSpPr>
        <p:spPr>
          <a:xfrm>
            <a:off x="3328765" y="2510755"/>
            <a:ext cx="549055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4800" b="1" dirty="0">
                <a:solidFill>
                  <a:schemeClr val="bg1"/>
                </a:solidFill>
                <a:latin typeface="Adobe Devanagari" panose="02040503050201020203" pitchFamily="18" charset="0"/>
                <a:ea typeface="张海山锐线体简" panose="02000000000000000000" pitchFamily="2" charset="-122"/>
              </a:rPr>
              <a:t>01 </a:t>
            </a:r>
          </a:p>
          <a:p>
            <a:pPr algn="ctr"/>
            <a:r>
              <a:rPr lang="zh-TW" altLang="en-US" sz="4800" b="1" dirty="0">
                <a:solidFill>
                  <a:schemeClr val="bg1"/>
                </a:solidFill>
                <a:latin typeface="Adobe Devanagari" panose="02040503050201020203" pitchFamily="18" charset="0"/>
                <a:ea typeface="张海山锐线体简" panose="02000000000000000000" pitchFamily="2" charset="-122"/>
                <a:cs typeface="Adobe Devanagari" panose="02040503050201020203" pitchFamily="18" charset="0"/>
              </a:rPr>
              <a:t>簡介</a:t>
            </a:r>
            <a:endParaRPr lang="en-US" altLang="zh-CN" sz="2400" b="1" dirty="0">
              <a:solidFill>
                <a:schemeClr val="bg1"/>
              </a:solidFill>
              <a:latin typeface="Adobe Devanagari" panose="02040503050201020203" pitchFamily="18" charset="0"/>
              <a:ea typeface="张海山锐线体简" panose="02000000000000000000" pitchFamily="2" charset="-122"/>
              <a:cs typeface="Adobe Devanagari" panose="02040503050201020203" pitchFamily="18" charset="0"/>
            </a:endParaRPr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F2D5DB9F-694C-818C-FD4F-1B32EA2A8A68}"/>
              </a:ext>
            </a:extLst>
          </p:cNvPr>
          <p:cNvCxnSpPr/>
          <p:nvPr/>
        </p:nvCxnSpPr>
        <p:spPr>
          <a:xfrm>
            <a:off x="7997125" y="3429000"/>
            <a:ext cx="3704095" cy="0"/>
          </a:xfrm>
          <a:prstGeom prst="line">
            <a:avLst/>
          </a:prstGeom>
          <a:ln w="22225">
            <a:solidFill>
              <a:schemeClr val="tx1">
                <a:lumMod val="85000"/>
                <a:lumOff val="15000"/>
              </a:schemeClr>
            </a:solidFill>
            <a:prstDash val="sysDot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101FF3B4-BA7E-F972-3CCF-65BB13EFF814}"/>
              </a:ext>
            </a:extLst>
          </p:cNvPr>
          <p:cNvCxnSpPr/>
          <p:nvPr/>
        </p:nvCxnSpPr>
        <p:spPr>
          <a:xfrm flipH="1">
            <a:off x="446868" y="3426101"/>
            <a:ext cx="3704095" cy="0"/>
          </a:xfrm>
          <a:prstGeom prst="line">
            <a:avLst/>
          </a:prstGeom>
          <a:ln w="22225">
            <a:solidFill>
              <a:schemeClr val="tx1">
                <a:lumMod val="85000"/>
                <a:lumOff val="15000"/>
              </a:schemeClr>
            </a:solidFill>
            <a:prstDash val="sysDot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>
            <a:extLst>
              <a:ext uri="{FF2B5EF4-FFF2-40B4-BE49-F238E27FC236}">
                <a16:creationId xmlns:a16="http://schemas.microsoft.com/office/drawing/2014/main" id="{17527FAD-CD7B-8E98-B003-1D4E9DDACA2A}"/>
              </a:ext>
            </a:extLst>
          </p:cNvPr>
          <p:cNvSpPr/>
          <p:nvPr/>
        </p:nvSpPr>
        <p:spPr>
          <a:xfrm>
            <a:off x="98156" y="96112"/>
            <a:ext cx="11995688" cy="6661149"/>
          </a:xfrm>
          <a:prstGeom prst="rect">
            <a:avLst/>
          </a:prstGeom>
          <a:noFill/>
          <a:ln w="63500" cmpd="thickThin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Adobe 仿宋 Std R" panose="02020400000000000000" pitchFamily="18" charset="-122"/>
            </a:endParaRPr>
          </a:p>
        </p:txBody>
      </p:sp>
      <p:grpSp>
        <p:nvGrpSpPr>
          <p:cNvPr id="27" name="群組 26">
            <a:extLst>
              <a:ext uri="{FF2B5EF4-FFF2-40B4-BE49-F238E27FC236}">
                <a16:creationId xmlns:a16="http://schemas.microsoft.com/office/drawing/2014/main" id="{A951EADB-2D82-DFDE-0292-76D1CC3F6545}"/>
              </a:ext>
            </a:extLst>
          </p:cNvPr>
          <p:cNvGrpSpPr/>
          <p:nvPr/>
        </p:nvGrpSpPr>
        <p:grpSpPr>
          <a:xfrm>
            <a:off x="4257796" y="584262"/>
            <a:ext cx="3632495" cy="683403"/>
            <a:chOff x="4257796" y="584262"/>
            <a:chExt cx="3632495" cy="683403"/>
          </a:xfrm>
        </p:grpSpPr>
        <p:sp>
          <p:nvSpPr>
            <p:cNvPr id="28" name="Freeform 5">
              <a:extLst>
                <a:ext uri="{FF2B5EF4-FFF2-40B4-BE49-F238E27FC236}">
                  <a16:creationId xmlns:a16="http://schemas.microsoft.com/office/drawing/2014/main" id="{F909AFB2-B53F-6A4C-E785-D1B8D79DD03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45242" y="584262"/>
              <a:ext cx="2016548" cy="234968"/>
            </a:xfrm>
            <a:custGeom>
              <a:avLst/>
              <a:gdLst>
                <a:gd name="T0" fmla="*/ 826 w 1255"/>
                <a:gd name="T1" fmla="*/ 94 h 234"/>
                <a:gd name="T2" fmla="*/ 1051 w 1255"/>
                <a:gd name="T3" fmla="*/ 107 h 234"/>
                <a:gd name="T4" fmla="*/ 1093 w 1255"/>
                <a:gd name="T5" fmla="*/ 107 h 234"/>
                <a:gd name="T6" fmla="*/ 1151 w 1255"/>
                <a:gd name="T7" fmla="*/ 87 h 234"/>
                <a:gd name="T8" fmla="*/ 1225 w 1255"/>
                <a:gd name="T9" fmla="*/ 118 h 234"/>
                <a:gd name="T10" fmla="*/ 1206 w 1255"/>
                <a:gd name="T11" fmla="*/ 139 h 234"/>
                <a:gd name="T12" fmla="*/ 1185 w 1255"/>
                <a:gd name="T13" fmla="*/ 102 h 234"/>
                <a:gd name="T14" fmla="*/ 1171 w 1255"/>
                <a:gd name="T15" fmla="*/ 112 h 234"/>
                <a:gd name="T16" fmla="*/ 1137 w 1255"/>
                <a:gd name="T17" fmla="*/ 119 h 234"/>
                <a:gd name="T18" fmla="*/ 1109 w 1255"/>
                <a:gd name="T19" fmla="*/ 119 h 234"/>
                <a:gd name="T20" fmla="*/ 1062 w 1255"/>
                <a:gd name="T21" fmla="*/ 116 h 234"/>
                <a:gd name="T22" fmla="*/ 841 w 1255"/>
                <a:gd name="T23" fmla="*/ 112 h 234"/>
                <a:gd name="T24" fmla="*/ 782 w 1255"/>
                <a:gd name="T25" fmla="*/ 117 h 234"/>
                <a:gd name="T26" fmla="*/ 756 w 1255"/>
                <a:gd name="T27" fmla="*/ 111 h 234"/>
                <a:gd name="T28" fmla="*/ 737 w 1255"/>
                <a:gd name="T29" fmla="*/ 118 h 234"/>
                <a:gd name="T30" fmla="*/ 717 w 1255"/>
                <a:gd name="T31" fmla="*/ 157 h 234"/>
                <a:gd name="T32" fmla="*/ 762 w 1255"/>
                <a:gd name="T33" fmla="*/ 99 h 234"/>
                <a:gd name="T34" fmla="*/ 772 w 1255"/>
                <a:gd name="T35" fmla="*/ 97 h 234"/>
                <a:gd name="T36" fmla="*/ 104 w 1255"/>
                <a:gd name="T37" fmla="*/ 87 h 234"/>
                <a:gd name="T38" fmla="*/ 30 w 1255"/>
                <a:gd name="T39" fmla="*/ 118 h 234"/>
                <a:gd name="T40" fmla="*/ 49 w 1255"/>
                <a:gd name="T41" fmla="*/ 139 h 234"/>
                <a:gd name="T42" fmla="*/ 71 w 1255"/>
                <a:gd name="T43" fmla="*/ 102 h 234"/>
                <a:gd name="T44" fmla="*/ 85 w 1255"/>
                <a:gd name="T45" fmla="*/ 112 h 234"/>
                <a:gd name="T46" fmla="*/ 118 w 1255"/>
                <a:gd name="T47" fmla="*/ 119 h 234"/>
                <a:gd name="T48" fmla="*/ 147 w 1255"/>
                <a:gd name="T49" fmla="*/ 119 h 234"/>
                <a:gd name="T50" fmla="*/ 193 w 1255"/>
                <a:gd name="T51" fmla="*/ 116 h 234"/>
                <a:gd name="T52" fmla="*/ 414 w 1255"/>
                <a:gd name="T53" fmla="*/ 112 h 234"/>
                <a:gd name="T54" fmla="*/ 474 w 1255"/>
                <a:gd name="T55" fmla="*/ 117 h 234"/>
                <a:gd name="T56" fmla="*/ 499 w 1255"/>
                <a:gd name="T57" fmla="*/ 111 h 234"/>
                <a:gd name="T58" fmla="*/ 518 w 1255"/>
                <a:gd name="T59" fmla="*/ 118 h 234"/>
                <a:gd name="T60" fmla="*/ 538 w 1255"/>
                <a:gd name="T61" fmla="*/ 157 h 234"/>
                <a:gd name="T62" fmla="*/ 494 w 1255"/>
                <a:gd name="T63" fmla="*/ 99 h 234"/>
                <a:gd name="T64" fmla="*/ 483 w 1255"/>
                <a:gd name="T65" fmla="*/ 97 h 234"/>
                <a:gd name="T66" fmla="*/ 445 w 1255"/>
                <a:gd name="T67" fmla="*/ 107 h 234"/>
                <a:gd name="T68" fmla="*/ 223 w 1255"/>
                <a:gd name="T69" fmla="*/ 107 h 234"/>
                <a:gd name="T70" fmla="*/ 178 w 1255"/>
                <a:gd name="T71" fmla="*/ 98 h 234"/>
                <a:gd name="T72" fmla="*/ 138 w 1255"/>
                <a:gd name="T73" fmla="*/ 105 h 234"/>
                <a:gd name="T74" fmla="*/ 616 w 1255"/>
                <a:gd name="T75" fmla="*/ 218 h 234"/>
                <a:gd name="T76" fmla="*/ 634 w 1255"/>
                <a:gd name="T77" fmla="*/ 202 h 234"/>
                <a:gd name="T78" fmla="*/ 635 w 1255"/>
                <a:gd name="T79" fmla="*/ 23 h 234"/>
                <a:gd name="T80" fmla="*/ 586 w 1255"/>
                <a:gd name="T81" fmla="*/ 94 h 234"/>
                <a:gd name="T82" fmla="*/ 651 w 1255"/>
                <a:gd name="T83" fmla="*/ 117 h 234"/>
                <a:gd name="T84" fmla="*/ 697 w 1255"/>
                <a:gd name="T85" fmla="*/ 69 h 234"/>
                <a:gd name="T86" fmla="*/ 710 w 1255"/>
                <a:gd name="T87" fmla="*/ 63 h 234"/>
                <a:gd name="T88" fmla="*/ 628 w 1255"/>
                <a:gd name="T89" fmla="*/ 1 h 234"/>
                <a:gd name="T90" fmla="*/ 545 w 1255"/>
                <a:gd name="T91" fmla="*/ 63 h 234"/>
                <a:gd name="T92" fmla="*/ 559 w 1255"/>
                <a:gd name="T93" fmla="*/ 69 h 234"/>
                <a:gd name="T94" fmla="*/ 611 w 1255"/>
                <a:gd name="T95" fmla="*/ 73 h 234"/>
                <a:gd name="T96" fmla="*/ 628 w 1255"/>
                <a:gd name="T97" fmla="*/ 121 h 234"/>
                <a:gd name="T98" fmla="*/ 557 w 1255"/>
                <a:gd name="T99" fmla="*/ 121 h 234"/>
                <a:gd name="T100" fmla="*/ 579 w 1255"/>
                <a:gd name="T101" fmla="*/ 116 h 234"/>
                <a:gd name="T102" fmla="*/ 568 w 1255"/>
                <a:gd name="T103" fmla="*/ 139 h 234"/>
                <a:gd name="T104" fmla="*/ 570 w 1255"/>
                <a:gd name="T105" fmla="*/ 159 h 234"/>
                <a:gd name="T106" fmla="*/ 604 w 1255"/>
                <a:gd name="T107" fmla="*/ 187 h 234"/>
                <a:gd name="T108" fmla="*/ 557 w 1255"/>
                <a:gd name="T109" fmla="*/ 131 h 234"/>
                <a:gd name="T110" fmla="*/ 703 w 1255"/>
                <a:gd name="T111" fmla="*/ 103 h 234"/>
                <a:gd name="T112" fmla="*/ 675 w 1255"/>
                <a:gd name="T113" fmla="*/ 107 h 234"/>
                <a:gd name="T114" fmla="*/ 693 w 1255"/>
                <a:gd name="T115" fmla="*/ 145 h 234"/>
                <a:gd name="T116" fmla="*/ 677 w 1255"/>
                <a:gd name="T117" fmla="*/ 151 h 234"/>
                <a:gd name="T118" fmla="*/ 651 w 1255"/>
                <a:gd name="T119" fmla="*/ 175 h 234"/>
                <a:gd name="T120" fmla="*/ 686 w 1255"/>
                <a:gd name="T121" fmla="*/ 181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255" h="234">
                  <a:moveTo>
                    <a:pt x="791" y="101"/>
                  </a:moveTo>
                  <a:cubicBezTo>
                    <a:pt x="793" y="103"/>
                    <a:pt x="794" y="105"/>
                    <a:pt x="795" y="107"/>
                  </a:cubicBezTo>
                  <a:cubicBezTo>
                    <a:pt x="810" y="107"/>
                    <a:pt x="810" y="107"/>
                    <a:pt x="810" y="107"/>
                  </a:cubicBezTo>
                  <a:cubicBezTo>
                    <a:pt x="810" y="107"/>
                    <a:pt x="810" y="106"/>
                    <a:pt x="811" y="105"/>
                  </a:cubicBezTo>
                  <a:cubicBezTo>
                    <a:pt x="812" y="99"/>
                    <a:pt x="819" y="94"/>
                    <a:pt x="826" y="94"/>
                  </a:cubicBezTo>
                  <a:cubicBezTo>
                    <a:pt x="833" y="94"/>
                    <a:pt x="839" y="99"/>
                    <a:pt x="841" y="105"/>
                  </a:cubicBezTo>
                  <a:cubicBezTo>
                    <a:pt x="841" y="106"/>
                    <a:pt x="841" y="107"/>
                    <a:pt x="841" y="107"/>
                  </a:cubicBezTo>
                  <a:cubicBezTo>
                    <a:pt x="1032" y="107"/>
                    <a:pt x="1032" y="107"/>
                    <a:pt x="1032" y="107"/>
                  </a:cubicBezTo>
                  <a:cubicBezTo>
                    <a:pt x="1033" y="103"/>
                    <a:pt x="1037" y="100"/>
                    <a:pt x="1042" y="100"/>
                  </a:cubicBezTo>
                  <a:cubicBezTo>
                    <a:pt x="1046" y="100"/>
                    <a:pt x="1050" y="103"/>
                    <a:pt x="1051" y="107"/>
                  </a:cubicBezTo>
                  <a:cubicBezTo>
                    <a:pt x="1052" y="107"/>
                    <a:pt x="1052" y="107"/>
                    <a:pt x="1052" y="107"/>
                  </a:cubicBezTo>
                  <a:cubicBezTo>
                    <a:pt x="1055" y="106"/>
                    <a:pt x="1059" y="104"/>
                    <a:pt x="1062" y="103"/>
                  </a:cubicBezTo>
                  <a:cubicBezTo>
                    <a:pt x="1067" y="100"/>
                    <a:pt x="1072" y="98"/>
                    <a:pt x="1078" y="98"/>
                  </a:cubicBezTo>
                  <a:cubicBezTo>
                    <a:pt x="1082" y="98"/>
                    <a:pt x="1086" y="99"/>
                    <a:pt x="1089" y="102"/>
                  </a:cubicBezTo>
                  <a:cubicBezTo>
                    <a:pt x="1091" y="103"/>
                    <a:pt x="1092" y="105"/>
                    <a:pt x="1093" y="107"/>
                  </a:cubicBezTo>
                  <a:cubicBezTo>
                    <a:pt x="1099" y="107"/>
                    <a:pt x="1099" y="107"/>
                    <a:pt x="1099" y="107"/>
                  </a:cubicBezTo>
                  <a:cubicBezTo>
                    <a:pt x="1100" y="103"/>
                    <a:pt x="1104" y="100"/>
                    <a:pt x="1109" y="100"/>
                  </a:cubicBezTo>
                  <a:cubicBezTo>
                    <a:pt x="1112" y="100"/>
                    <a:pt x="1116" y="102"/>
                    <a:pt x="1117" y="105"/>
                  </a:cubicBezTo>
                  <a:cubicBezTo>
                    <a:pt x="1121" y="101"/>
                    <a:pt x="1125" y="97"/>
                    <a:pt x="1129" y="94"/>
                  </a:cubicBezTo>
                  <a:cubicBezTo>
                    <a:pt x="1136" y="90"/>
                    <a:pt x="1143" y="87"/>
                    <a:pt x="1151" y="87"/>
                  </a:cubicBezTo>
                  <a:cubicBezTo>
                    <a:pt x="1169" y="87"/>
                    <a:pt x="1183" y="100"/>
                    <a:pt x="1199" y="106"/>
                  </a:cubicBezTo>
                  <a:cubicBezTo>
                    <a:pt x="1209" y="109"/>
                    <a:pt x="1219" y="110"/>
                    <a:pt x="1228" y="108"/>
                  </a:cubicBezTo>
                  <a:cubicBezTo>
                    <a:pt x="1238" y="107"/>
                    <a:pt x="1248" y="103"/>
                    <a:pt x="1255" y="96"/>
                  </a:cubicBezTo>
                  <a:cubicBezTo>
                    <a:pt x="1253" y="105"/>
                    <a:pt x="1247" y="113"/>
                    <a:pt x="1239" y="117"/>
                  </a:cubicBezTo>
                  <a:cubicBezTo>
                    <a:pt x="1234" y="118"/>
                    <a:pt x="1230" y="119"/>
                    <a:pt x="1225" y="118"/>
                  </a:cubicBezTo>
                  <a:cubicBezTo>
                    <a:pt x="1219" y="117"/>
                    <a:pt x="1214" y="114"/>
                    <a:pt x="1208" y="112"/>
                  </a:cubicBezTo>
                  <a:cubicBezTo>
                    <a:pt x="1208" y="112"/>
                    <a:pt x="1208" y="112"/>
                    <a:pt x="1208" y="112"/>
                  </a:cubicBezTo>
                  <a:cubicBezTo>
                    <a:pt x="1210" y="114"/>
                    <a:pt x="1212" y="117"/>
                    <a:pt x="1214" y="119"/>
                  </a:cubicBezTo>
                  <a:cubicBezTo>
                    <a:pt x="1216" y="122"/>
                    <a:pt x="1218" y="125"/>
                    <a:pt x="1218" y="128"/>
                  </a:cubicBezTo>
                  <a:cubicBezTo>
                    <a:pt x="1219" y="136"/>
                    <a:pt x="1212" y="141"/>
                    <a:pt x="1206" y="139"/>
                  </a:cubicBezTo>
                  <a:cubicBezTo>
                    <a:pt x="1203" y="138"/>
                    <a:pt x="1201" y="135"/>
                    <a:pt x="1200" y="133"/>
                  </a:cubicBezTo>
                  <a:cubicBezTo>
                    <a:pt x="1199" y="130"/>
                    <a:pt x="1198" y="126"/>
                    <a:pt x="1197" y="123"/>
                  </a:cubicBezTo>
                  <a:cubicBezTo>
                    <a:pt x="1196" y="120"/>
                    <a:pt x="1196" y="117"/>
                    <a:pt x="1194" y="114"/>
                  </a:cubicBezTo>
                  <a:cubicBezTo>
                    <a:pt x="1192" y="109"/>
                    <a:pt x="1189" y="105"/>
                    <a:pt x="1185" y="102"/>
                  </a:cubicBezTo>
                  <a:cubicBezTo>
                    <a:pt x="1185" y="102"/>
                    <a:pt x="1185" y="102"/>
                    <a:pt x="1185" y="102"/>
                  </a:cubicBezTo>
                  <a:cubicBezTo>
                    <a:pt x="1186" y="105"/>
                    <a:pt x="1187" y="107"/>
                    <a:pt x="1187" y="110"/>
                  </a:cubicBezTo>
                  <a:cubicBezTo>
                    <a:pt x="1188" y="113"/>
                    <a:pt x="1188" y="116"/>
                    <a:pt x="1187" y="119"/>
                  </a:cubicBezTo>
                  <a:cubicBezTo>
                    <a:pt x="1187" y="122"/>
                    <a:pt x="1185" y="124"/>
                    <a:pt x="1183" y="125"/>
                  </a:cubicBezTo>
                  <a:cubicBezTo>
                    <a:pt x="1180" y="126"/>
                    <a:pt x="1176" y="124"/>
                    <a:pt x="1174" y="122"/>
                  </a:cubicBezTo>
                  <a:cubicBezTo>
                    <a:pt x="1171" y="120"/>
                    <a:pt x="1171" y="116"/>
                    <a:pt x="1171" y="112"/>
                  </a:cubicBezTo>
                  <a:cubicBezTo>
                    <a:pt x="1170" y="108"/>
                    <a:pt x="1170" y="104"/>
                    <a:pt x="1169" y="101"/>
                  </a:cubicBezTo>
                  <a:cubicBezTo>
                    <a:pt x="1165" y="92"/>
                    <a:pt x="1152" y="91"/>
                    <a:pt x="1144" y="94"/>
                  </a:cubicBezTo>
                  <a:cubicBezTo>
                    <a:pt x="1144" y="95"/>
                    <a:pt x="1144" y="95"/>
                    <a:pt x="1144" y="95"/>
                  </a:cubicBezTo>
                  <a:cubicBezTo>
                    <a:pt x="1150" y="97"/>
                    <a:pt x="1157" y="102"/>
                    <a:pt x="1159" y="108"/>
                  </a:cubicBezTo>
                  <a:cubicBezTo>
                    <a:pt x="1163" y="121"/>
                    <a:pt x="1151" y="129"/>
                    <a:pt x="1137" y="119"/>
                  </a:cubicBezTo>
                  <a:cubicBezTo>
                    <a:pt x="1134" y="117"/>
                    <a:pt x="1130" y="115"/>
                    <a:pt x="1127" y="113"/>
                  </a:cubicBezTo>
                  <a:cubicBezTo>
                    <a:pt x="1125" y="112"/>
                    <a:pt x="1122" y="111"/>
                    <a:pt x="1119" y="111"/>
                  </a:cubicBezTo>
                  <a:cubicBezTo>
                    <a:pt x="1119" y="111"/>
                    <a:pt x="1119" y="110"/>
                    <a:pt x="1118" y="111"/>
                  </a:cubicBezTo>
                  <a:cubicBezTo>
                    <a:pt x="1118" y="112"/>
                    <a:pt x="1118" y="112"/>
                    <a:pt x="1118" y="112"/>
                  </a:cubicBezTo>
                  <a:cubicBezTo>
                    <a:pt x="1117" y="116"/>
                    <a:pt x="1113" y="119"/>
                    <a:pt x="1109" y="119"/>
                  </a:cubicBezTo>
                  <a:cubicBezTo>
                    <a:pt x="1104" y="119"/>
                    <a:pt x="1100" y="116"/>
                    <a:pt x="1099" y="112"/>
                  </a:cubicBezTo>
                  <a:cubicBezTo>
                    <a:pt x="1093" y="112"/>
                    <a:pt x="1093" y="112"/>
                    <a:pt x="1093" y="112"/>
                  </a:cubicBezTo>
                  <a:cubicBezTo>
                    <a:pt x="1092" y="114"/>
                    <a:pt x="1091" y="116"/>
                    <a:pt x="1089" y="117"/>
                  </a:cubicBezTo>
                  <a:cubicBezTo>
                    <a:pt x="1086" y="120"/>
                    <a:pt x="1082" y="121"/>
                    <a:pt x="1078" y="121"/>
                  </a:cubicBezTo>
                  <a:cubicBezTo>
                    <a:pt x="1072" y="121"/>
                    <a:pt x="1067" y="118"/>
                    <a:pt x="1062" y="116"/>
                  </a:cubicBezTo>
                  <a:cubicBezTo>
                    <a:pt x="1059" y="115"/>
                    <a:pt x="1055" y="113"/>
                    <a:pt x="1052" y="112"/>
                  </a:cubicBezTo>
                  <a:cubicBezTo>
                    <a:pt x="1051" y="112"/>
                    <a:pt x="1051" y="112"/>
                    <a:pt x="1051" y="112"/>
                  </a:cubicBezTo>
                  <a:cubicBezTo>
                    <a:pt x="1050" y="116"/>
                    <a:pt x="1046" y="119"/>
                    <a:pt x="1042" y="119"/>
                  </a:cubicBezTo>
                  <a:cubicBezTo>
                    <a:pt x="1037" y="119"/>
                    <a:pt x="1033" y="116"/>
                    <a:pt x="1032" y="112"/>
                  </a:cubicBezTo>
                  <a:cubicBezTo>
                    <a:pt x="841" y="112"/>
                    <a:pt x="841" y="112"/>
                    <a:pt x="841" y="112"/>
                  </a:cubicBezTo>
                  <a:cubicBezTo>
                    <a:pt x="840" y="119"/>
                    <a:pt x="834" y="125"/>
                    <a:pt x="826" y="125"/>
                  </a:cubicBezTo>
                  <a:cubicBezTo>
                    <a:pt x="818" y="125"/>
                    <a:pt x="811" y="119"/>
                    <a:pt x="810" y="112"/>
                  </a:cubicBezTo>
                  <a:cubicBezTo>
                    <a:pt x="795" y="112"/>
                    <a:pt x="795" y="112"/>
                    <a:pt x="795" y="112"/>
                  </a:cubicBezTo>
                  <a:cubicBezTo>
                    <a:pt x="794" y="114"/>
                    <a:pt x="792" y="116"/>
                    <a:pt x="790" y="117"/>
                  </a:cubicBezTo>
                  <a:cubicBezTo>
                    <a:pt x="787" y="119"/>
                    <a:pt x="784" y="118"/>
                    <a:pt x="782" y="117"/>
                  </a:cubicBezTo>
                  <a:cubicBezTo>
                    <a:pt x="778" y="116"/>
                    <a:pt x="775" y="115"/>
                    <a:pt x="773" y="113"/>
                  </a:cubicBezTo>
                  <a:cubicBezTo>
                    <a:pt x="770" y="111"/>
                    <a:pt x="767" y="110"/>
                    <a:pt x="764" y="108"/>
                  </a:cubicBezTo>
                  <a:cubicBezTo>
                    <a:pt x="759" y="107"/>
                    <a:pt x="754" y="107"/>
                    <a:pt x="749" y="107"/>
                  </a:cubicBezTo>
                  <a:cubicBezTo>
                    <a:pt x="749" y="108"/>
                    <a:pt x="749" y="108"/>
                    <a:pt x="749" y="108"/>
                  </a:cubicBezTo>
                  <a:cubicBezTo>
                    <a:pt x="752" y="108"/>
                    <a:pt x="754" y="110"/>
                    <a:pt x="756" y="111"/>
                  </a:cubicBezTo>
                  <a:cubicBezTo>
                    <a:pt x="759" y="113"/>
                    <a:pt x="761" y="115"/>
                    <a:pt x="763" y="117"/>
                  </a:cubicBezTo>
                  <a:cubicBezTo>
                    <a:pt x="764" y="119"/>
                    <a:pt x="766" y="122"/>
                    <a:pt x="764" y="125"/>
                  </a:cubicBezTo>
                  <a:cubicBezTo>
                    <a:pt x="763" y="127"/>
                    <a:pt x="759" y="129"/>
                    <a:pt x="756" y="129"/>
                  </a:cubicBezTo>
                  <a:cubicBezTo>
                    <a:pt x="752" y="129"/>
                    <a:pt x="749" y="127"/>
                    <a:pt x="747" y="125"/>
                  </a:cubicBezTo>
                  <a:cubicBezTo>
                    <a:pt x="744" y="122"/>
                    <a:pt x="741" y="119"/>
                    <a:pt x="737" y="118"/>
                  </a:cubicBezTo>
                  <a:cubicBezTo>
                    <a:pt x="728" y="115"/>
                    <a:pt x="719" y="124"/>
                    <a:pt x="715" y="132"/>
                  </a:cubicBezTo>
                  <a:cubicBezTo>
                    <a:pt x="715" y="132"/>
                    <a:pt x="715" y="132"/>
                    <a:pt x="715" y="132"/>
                  </a:cubicBezTo>
                  <a:cubicBezTo>
                    <a:pt x="721" y="129"/>
                    <a:pt x="730" y="127"/>
                    <a:pt x="736" y="130"/>
                  </a:cubicBezTo>
                  <a:cubicBezTo>
                    <a:pt x="748" y="136"/>
                    <a:pt x="745" y="151"/>
                    <a:pt x="729" y="154"/>
                  </a:cubicBezTo>
                  <a:cubicBezTo>
                    <a:pt x="725" y="155"/>
                    <a:pt x="721" y="156"/>
                    <a:pt x="717" y="157"/>
                  </a:cubicBezTo>
                  <a:cubicBezTo>
                    <a:pt x="715" y="158"/>
                    <a:pt x="712" y="159"/>
                    <a:pt x="710" y="161"/>
                  </a:cubicBezTo>
                  <a:cubicBezTo>
                    <a:pt x="709" y="162"/>
                    <a:pt x="707" y="164"/>
                    <a:pt x="707" y="166"/>
                  </a:cubicBezTo>
                  <a:cubicBezTo>
                    <a:pt x="705" y="158"/>
                    <a:pt x="704" y="150"/>
                    <a:pt x="705" y="143"/>
                  </a:cubicBezTo>
                  <a:cubicBezTo>
                    <a:pt x="706" y="135"/>
                    <a:pt x="710" y="127"/>
                    <a:pt x="715" y="121"/>
                  </a:cubicBezTo>
                  <a:cubicBezTo>
                    <a:pt x="727" y="108"/>
                    <a:pt x="746" y="107"/>
                    <a:pt x="762" y="99"/>
                  </a:cubicBezTo>
                  <a:cubicBezTo>
                    <a:pt x="770" y="95"/>
                    <a:pt x="778" y="88"/>
                    <a:pt x="783" y="80"/>
                  </a:cubicBezTo>
                  <a:cubicBezTo>
                    <a:pt x="789" y="72"/>
                    <a:pt x="793" y="62"/>
                    <a:pt x="793" y="52"/>
                  </a:cubicBezTo>
                  <a:cubicBezTo>
                    <a:pt x="798" y="60"/>
                    <a:pt x="800" y="70"/>
                    <a:pt x="796" y="78"/>
                  </a:cubicBezTo>
                  <a:cubicBezTo>
                    <a:pt x="795" y="83"/>
                    <a:pt x="792" y="86"/>
                    <a:pt x="788" y="89"/>
                  </a:cubicBezTo>
                  <a:cubicBezTo>
                    <a:pt x="783" y="93"/>
                    <a:pt x="778" y="95"/>
                    <a:pt x="772" y="97"/>
                  </a:cubicBezTo>
                  <a:cubicBezTo>
                    <a:pt x="772" y="97"/>
                    <a:pt x="772" y="97"/>
                    <a:pt x="772" y="97"/>
                  </a:cubicBezTo>
                  <a:cubicBezTo>
                    <a:pt x="775" y="97"/>
                    <a:pt x="778" y="97"/>
                    <a:pt x="782" y="98"/>
                  </a:cubicBezTo>
                  <a:cubicBezTo>
                    <a:pt x="785" y="98"/>
                    <a:pt x="788" y="99"/>
                    <a:pt x="791" y="101"/>
                  </a:cubicBezTo>
                  <a:close/>
                  <a:moveTo>
                    <a:pt x="126" y="94"/>
                  </a:moveTo>
                  <a:cubicBezTo>
                    <a:pt x="120" y="90"/>
                    <a:pt x="112" y="87"/>
                    <a:pt x="104" y="87"/>
                  </a:cubicBezTo>
                  <a:cubicBezTo>
                    <a:pt x="86" y="87"/>
                    <a:pt x="72" y="100"/>
                    <a:pt x="56" y="106"/>
                  </a:cubicBezTo>
                  <a:cubicBezTo>
                    <a:pt x="47" y="109"/>
                    <a:pt x="37" y="110"/>
                    <a:pt x="27" y="108"/>
                  </a:cubicBezTo>
                  <a:cubicBezTo>
                    <a:pt x="17" y="107"/>
                    <a:pt x="8" y="103"/>
                    <a:pt x="0" y="96"/>
                  </a:cubicBezTo>
                  <a:cubicBezTo>
                    <a:pt x="2" y="105"/>
                    <a:pt x="8" y="113"/>
                    <a:pt x="17" y="117"/>
                  </a:cubicBezTo>
                  <a:cubicBezTo>
                    <a:pt x="21" y="118"/>
                    <a:pt x="26" y="119"/>
                    <a:pt x="30" y="118"/>
                  </a:cubicBezTo>
                  <a:cubicBezTo>
                    <a:pt x="36" y="117"/>
                    <a:pt x="42" y="114"/>
                    <a:pt x="47" y="112"/>
                  </a:cubicBezTo>
                  <a:cubicBezTo>
                    <a:pt x="47" y="112"/>
                    <a:pt x="47" y="112"/>
                    <a:pt x="47" y="112"/>
                  </a:cubicBezTo>
                  <a:cubicBezTo>
                    <a:pt x="45" y="114"/>
                    <a:pt x="43" y="117"/>
                    <a:pt x="41" y="119"/>
                  </a:cubicBezTo>
                  <a:cubicBezTo>
                    <a:pt x="39" y="122"/>
                    <a:pt x="38" y="125"/>
                    <a:pt x="37" y="128"/>
                  </a:cubicBezTo>
                  <a:cubicBezTo>
                    <a:pt x="36" y="136"/>
                    <a:pt x="43" y="141"/>
                    <a:pt x="49" y="139"/>
                  </a:cubicBezTo>
                  <a:cubicBezTo>
                    <a:pt x="52" y="138"/>
                    <a:pt x="54" y="135"/>
                    <a:pt x="55" y="133"/>
                  </a:cubicBezTo>
                  <a:cubicBezTo>
                    <a:pt x="57" y="130"/>
                    <a:pt x="58" y="126"/>
                    <a:pt x="58" y="123"/>
                  </a:cubicBezTo>
                  <a:cubicBezTo>
                    <a:pt x="59" y="120"/>
                    <a:pt x="60" y="117"/>
                    <a:pt x="61" y="114"/>
                  </a:cubicBezTo>
                  <a:cubicBezTo>
                    <a:pt x="63" y="109"/>
                    <a:pt x="66" y="105"/>
                    <a:pt x="70" y="102"/>
                  </a:cubicBezTo>
                  <a:cubicBezTo>
                    <a:pt x="71" y="102"/>
                    <a:pt x="71" y="102"/>
                    <a:pt x="71" y="102"/>
                  </a:cubicBezTo>
                  <a:cubicBezTo>
                    <a:pt x="69" y="105"/>
                    <a:pt x="68" y="107"/>
                    <a:pt x="68" y="110"/>
                  </a:cubicBezTo>
                  <a:cubicBezTo>
                    <a:pt x="68" y="113"/>
                    <a:pt x="67" y="116"/>
                    <a:pt x="68" y="119"/>
                  </a:cubicBezTo>
                  <a:cubicBezTo>
                    <a:pt x="69" y="122"/>
                    <a:pt x="70" y="124"/>
                    <a:pt x="72" y="125"/>
                  </a:cubicBezTo>
                  <a:cubicBezTo>
                    <a:pt x="75" y="126"/>
                    <a:pt x="79" y="124"/>
                    <a:pt x="81" y="122"/>
                  </a:cubicBezTo>
                  <a:cubicBezTo>
                    <a:pt x="84" y="120"/>
                    <a:pt x="84" y="116"/>
                    <a:pt x="85" y="112"/>
                  </a:cubicBezTo>
                  <a:cubicBezTo>
                    <a:pt x="85" y="108"/>
                    <a:pt x="85" y="104"/>
                    <a:pt x="86" y="101"/>
                  </a:cubicBezTo>
                  <a:cubicBezTo>
                    <a:pt x="91" y="92"/>
                    <a:pt x="103" y="91"/>
                    <a:pt x="111" y="94"/>
                  </a:cubicBezTo>
                  <a:cubicBezTo>
                    <a:pt x="111" y="95"/>
                    <a:pt x="111" y="95"/>
                    <a:pt x="111" y="95"/>
                  </a:cubicBezTo>
                  <a:cubicBezTo>
                    <a:pt x="105" y="97"/>
                    <a:pt x="98" y="102"/>
                    <a:pt x="96" y="108"/>
                  </a:cubicBezTo>
                  <a:cubicBezTo>
                    <a:pt x="92" y="121"/>
                    <a:pt x="105" y="129"/>
                    <a:pt x="118" y="119"/>
                  </a:cubicBezTo>
                  <a:cubicBezTo>
                    <a:pt x="122" y="117"/>
                    <a:pt x="125" y="115"/>
                    <a:pt x="128" y="113"/>
                  </a:cubicBezTo>
                  <a:cubicBezTo>
                    <a:pt x="131" y="112"/>
                    <a:pt x="133" y="111"/>
                    <a:pt x="136" y="111"/>
                  </a:cubicBezTo>
                  <a:cubicBezTo>
                    <a:pt x="136" y="111"/>
                    <a:pt x="137" y="110"/>
                    <a:pt x="137" y="111"/>
                  </a:cubicBezTo>
                  <a:cubicBezTo>
                    <a:pt x="137" y="112"/>
                    <a:pt x="137" y="112"/>
                    <a:pt x="137" y="112"/>
                  </a:cubicBezTo>
                  <a:cubicBezTo>
                    <a:pt x="138" y="116"/>
                    <a:pt x="142" y="119"/>
                    <a:pt x="147" y="119"/>
                  </a:cubicBezTo>
                  <a:cubicBezTo>
                    <a:pt x="151" y="119"/>
                    <a:pt x="155" y="116"/>
                    <a:pt x="156" y="112"/>
                  </a:cubicBezTo>
                  <a:cubicBezTo>
                    <a:pt x="162" y="112"/>
                    <a:pt x="162" y="112"/>
                    <a:pt x="162" y="112"/>
                  </a:cubicBezTo>
                  <a:cubicBezTo>
                    <a:pt x="163" y="114"/>
                    <a:pt x="164" y="116"/>
                    <a:pt x="166" y="117"/>
                  </a:cubicBezTo>
                  <a:cubicBezTo>
                    <a:pt x="169" y="120"/>
                    <a:pt x="174" y="121"/>
                    <a:pt x="178" y="121"/>
                  </a:cubicBezTo>
                  <a:cubicBezTo>
                    <a:pt x="183" y="121"/>
                    <a:pt x="188" y="118"/>
                    <a:pt x="193" y="116"/>
                  </a:cubicBezTo>
                  <a:cubicBezTo>
                    <a:pt x="197" y="115"/>
                    <a:pt x="200" y="113"/>
                    <a:pt x="204" y="112"/>
                  </a:cubicBezTo>
                  <a:cubicBezTo>
                    <a:pt x="204" y="112"/>
                    <a:pt x="204" y="112"/>
                    <a:pt x="204" y="112"/>
                  </a:cubicBezTo>
                  <a:cubicBezTo>
                    <a:pt x="205" y="116"/>
                    <a:pt x="209" y="119"/>
                    <a:pt x="214" y="119"/>
                  </a:cubicBezTo>
                  <a:cubicBezTo>
                    <a:pt x="218" y="119"/>
                    <a:pt x="222" y="116"/>
                    <a:pt x="223" y="112"/>
                  </a:cubicBezTo>
                  <a:cubicBezTo>
                    <a:pt x="414" y="112"/>
                    <a:pt x="414" y="112"/>
                    <a:pt x="414" y="112"/>
                  </a:cubicBezTo>
                  <a:cubicBezTo>
                    <a:pt x="415" y="119"/>
                    <a:pt x="422" y="125"/>
                    <a:pt x="430" y="125"/>
                  </a:cubicBezTo>
                  <a:cubicBezTo>
                    <a:pt x="438" y="125"/>
                    <a:pt x="444" y="119"/>
                    <a:pt x="445" y="112"/>
                  </a:cubicBezTo>
                  <a:cubicBezTo>
                    <a:pt x="461" y="112"/>
                    <a:pt x="461" y="112"/>
                    <a:pt x="461" y="112"/>
                  </a:cubicBezTo>
                  <a:cubicBezTo>
                    <a:pt x="461" y="114"/>
                    <a:pt x="463" y="116"/>
                    <a:pt x="465" y="117"/>
                  </a:cubicBezTo>
                  <a:cubicBezTo>
                    <a:pt x="468" y="119"/>
                    <a:pt x="471" y="118"/>
                    <a:pt x="474" y="117"/>
                  </a:cubicBezTo>
                  <a:cubicBezTo>
                    <a:pt x="477" y="116"/>
                    <a:pt x="480" y="115"/>
                    <a:pt x="483" y="113"/>
                  </a:cubicBezTo>
                  <a:cubicBezTo>
                    <a:pt x="486" y="111"/>
                    <a:pt x="488" y="110"/>
                    <a:pt x="491" y="108"/>
                  </a:cubicBezTo>
                  <a:cubicBezTo>
                    <a:pt x="496" y="107"/>
                    <a:pt x="501" y="107"/>
                    <a:pt x="506" y="107"/>
                  </a:cubicBezTo>
                  <a:cubicBezTo>
                    <a:pt x="506" y="108"/>
                    <a:pt x="506" y="108"/>
                    <a:pt x="506" y="108"/>
                  </a:cubicBezTo>
                  <a:cubicBezTo>
                    <a:pt x="504" y="108"/>
                    <a:pt x="501" y="110"/>
                    <a:pt x="499" y="111"/>
                  </a:cubicBezTo>
                  <a:cubicBezTo>
                    <a:pt x="496" y="113"/>
                    <a:pt x="494" y="115"/>
                    <a:pt x="492" y="117"/>
                  </a:cubicBezTo>
                  <a:cubicBezTo>
                    <a:pt x="491" y="119"/>
                    <a:pt x="490" y="122"/>
                    <a:pt x="491" y="125"/>
                  </a:cubicBezTo>
                  <a:cubicBezTo>
                    <a:pt x="492" y="127"/>
                    <a:pt x="496" y="129"/>
                    <a:pt x="499" y="129"/>
                  </a:cubicBezTo>
                  <a:cubicBezTo>
                    <a:pt x="503" y="129"/>
                    <a:pt x="506" y="127"/>
                    <a:pt x="509" y="125"/>
                  </a:cubicBezTo>
                  <a:cubicBezTo>
                    <a:pt x="512" y="122"/>
                    <a:pt x="515" y="119"/>
                    <a:pt x="518" y="118"/>
                  </a:cubicBezTo>
                  <a:cubicBezTo>
                    <a:pt x="528" y="115"/>
                    <a:pt x="536" y="124"/>
                    <a:pt x="540" y="132"/>
                  </a:cubicBezTo>
                  <a:cubicBezTo>
                    <a:pt x="540" y="132"/>
                    <a:pt x="540" y="132"/>
                    <a:pt x="540" y="132"/>
                  </a:cubicBezTo>
                  <a:cubicBezTo>
                    <a:pt x="534" y="129"/>
                    <a:pt x="526" y="127"/>
                    <a:pt x="520" y="130"/>
                  </a:cubicBezTo>
                  <a:cubicBezTo>
                    <a:pt x="508" y="136"/>
                    <a:pt x="510" y="151"/>
                    <a:pt x="527" y="154"/>
                  </a:cubicBezTo>
                  <a:cubicBezTo>
                    <a:pt x="530" y="155"/>
                    <a:pt x="535" y="156"/>
                    <a:pt x="538" y="157"/>
                  </a:cubicBezTo>
                  <a:cubicBezTo>
                    <a:pt x="541" y="158"/>
                    <a:pt x="543" y="159"/>
                    <a:pt x="545" y="161"/>
                  </a:cubicBezTo>
                  <a:cubicBezTo>
                    <a:pt x="547" y="162"/>
                    <a:pt x="548" y="164"/>
                    <a:pt x="549" y="166"/>
                  </a:cubicBezTo>
                  <a:cubicBezTo>
                    <a:pt x="551" y="158"/>
                    <a:pt x="551" y="150"/>
                    <a:pt x="550" y="143"/>
                  </a:cubicBezTo>
                  <a:cubicBezTo>
                    <a:pt x="549" y="135"/>
                    <a:pt x="545" y="127"/>
                    <a:pt x="540" y="121"/>
                  </a:cubicBezTo>
                  <a:cubicBezTo>
                    <a:pt x="528" y="108"/>
                    <a:pt x="509" y="107"/>
                    <a:pt x="494" y="99"/>
                  </a:cubicBezTo>
                  <a:cubicBezTo>
                    <a:pt x="485" y="95"/>
                    <a:pt x="477" y="88"/>
                    <a:pt x="472" y="80"/>
                  </a:cubicBezTo>
                  <a:cubicBezTo>
                    <a:pt x="466" y="72"/>
                    <a:pt x="462" y="62"/>
                    <a:pt x="462" y="52"/>
                  </a:cubicBezTo>
                  <a:cubicBezTo>
                    <a:pt x="457" y="60"/>
                    <a:pt x="455" y="70"/>
                    <a:pt x="459" y="78"/>
                  </a:cubicBezTo>
                  <a:cubicBezTo>
                    <a:pt x="461" y="83"/>
                    <a:pt x="464" y="86"/>
                    <a:pt x="467" y="89"/>
                  </a:cubicBezTo>
                  <a:cubicBezTo>
                    <a:pt x="472" y="93"/>
                    <a:pt x="478" y="95"/>
                    <a:pt x="483" y="97"/>
                  </a:cubicBezTo>
                  <a:cubicBezTo>
                    <a:pt x="483" y="97"/>
                    <a:pt x="483" y="97"/>
                    <a:pt x="483" y="97"/>
                  </a:cubicBezTo>
                  <a:cubicBezTo>
                    <a:pt x="480" y="97"/>
                    <a:pt x="477" y="97"/>
                    <a:pt x="474" y="98"/>
                  </a:cubicBezTo>
                  <a:cubicBezTo>
                    <a:pt x="470" y="98"/>
                    <a:pt x="467" y="99"/>
                    <a:pt x="464" y="101"/>
                  </a:cubicBezTo>
                  <a:cubicBezTo>
                    <a:pt x="462" y="103"/>
                    <a:pt x="461" y="105"/>
                    <a:pt x="461" y="107"/>
                  </a:cubicBezTo>
                  <a:cubicBezTo>
                    <a:pt x="445" y="107"/>
                    <a:pt x="445" y="107"/>
                    <a:pt x="445" y="107"/>
                  </a:cubicBezTo>
                  <a:cubicBezTo>
                    <a:pt x="445" y="107"/>
                    <a:pt x="445" y="106"/>
                    <a:pt x="445" y="105"/>
                  </a:cubicBezTo>
                  <a:cubicBezTo>
                    <a:pt x="443" y="99"/>
                    <a:pt x="437" y="94"/>
                    <a:pt x="430" y="94"/>
                  </a:cubicBezTo>
                  <a:cubicBezTo>
                    <a:pt x="422" y="94"/>
                    <a:pt x="416" y="99"/>
                    <a:pt x="414" y="105"/>
                  </a:cubicBezTo>
                  <a:cubicBezTo>
                    <a:pt x="414" y="106"/>
                    <a:pt x="414" y="107"/>
                    <a:pt x="414" y="107"/>
                  </a:cubicBezTo>
                  <a:cubicBezTo>
                    <a:pt x="223" y="107"/>
                    <a:pt x="223" y="107"/>
                    <a:pt x="223" y="107"/>
                  </a:cubicBezTo>
                  <a:cubicBezTo>
                    <a:pt x="222" y="103"/>
                    <a:pt x="218" y="100"/>
                    <a:pt x="214" y="100"/>
                  </a:cubicBezTo>
                  <a:cubicBezTo>
                    <a:pt x="209" y="100"/>
                    <a:pt x="205" y="103"/>
                    <a:pt x="204" y="107"/>
                  </a:cubicBezTo>
                  <a:cubicBezTo>
                    <a:pt x="204" y="107"/>
                    <a:pt x="204" y="107"/>
                    <a:pt x="204" y="107"/>
                  </a:cubicBezTo>
                  <a:cubicBezTo>
                    <a:pt x="200" y="106"/>
                    <a:pt x="197" y="104"/>
                    <a:pt x="193" y="103"/>
                  </a:cubicBezTo>
                  <a:cubicBezTo>
                    <a:pt x="188" y="100"/>
                    <a:pt x="183" y="98"/>
                    <a:pt x="178" y="98"/>
                  </a:cubicBezTo>
                  <a:cubicBezTo>
                    <a:pt x="174" y="98"/>
                    <a:pt x="169" y="99"/>
                    <a:pt x="166" y="102"/>
                  </a:cubicBezTo>
                  <a:cubicBezTo>
                    <a:pt x="165" y="103"/>
                    <a:pt x="163" y="105"/>
                    <a:pt x="162" y="107"/>
                  </a:cubicBezTo>
                  <a:cubicBezTo>
                    <a:pt x="156" y="107"/>
                    <a:pt x="156" y="107"/>
                    <a:pt x="156" y="107"/>
                  </a:cubicBezTo>
                  <a:cubicBezTo>
                    <a:pt x="155" y="103"/>
                    <a:pt x="151" y="100"/>
                    <a:pt x="147" y="100"/>
                  </a:cubicBezTo>
                  <a:cubicBezTo>
                    <a:pt x="143" y="100"/>
                    <a:pt x="139" y="102"/>
                    <a:pt x="138" y="105"/>
                  </a:cubicBezTo>
                  <a:cubicBezTo>
                    <a:pt x="134" y="101"/>
                    <a:pt x="131" y="97"/>
                    <a:pt x="126" y="94"/>
                  </a:cubicBezTo>
                  <a:close/>
                  <a:moveTo>
                    <a:pt x="634" y="202"/>
                  </a:moveTo>
                  <a:cubicBezTo>
                    <a:pt x="632" y="197"/>
                    <a:pt x="629" y="191"/>
                    <a:pt x="628" y="186"/>
                  </a:cubicBezTo>
                  <a:cubicBezTo>
                    <a:pt x="626" y="191"/>
                    <a:pt x="623" y="197"/>
                    <a:pt x="621" y="202"/>
                  </a:cubicBezTo>
                  <a:cubicBezTo>
                    <a:pt x="619" y="207"/>
                    <a:pt x="616" y="212"/>
                    <a:pt x="616" y="218"/>
                  </a:cubicBezTo>
                  <a:cubicBezTo>
                    <a:pt x="616" y="222"/>
                    <a:pt x="617" y="226"/>
                    <a:pt x="620" y="229"/>
                  </a:cubicBezTo>
                  <a:cubicBezTo>
                    <a:pt x="622" y="231"/>
                    <a:pt x="625" y="233"/>
                    <a:pt x="628" y="234"/>
                  </a:cubicBezTo>
                  <a:cubicBezTo>
                    <a:pt x="631" y="233"/>
                    <a:pt x="633" y="231"/>
                    <a:pt x="635" y="229"/>
                  </a:cubicBezTo>
                  <a:cubicBezTo>
                    <a:pt x="638" y="226"/>
                    <a:pt x="639" y="222"/>
                    <a:pt x="639" y="218"/>
                  </a:cubicBezTo>
                  <a:cubicBezTo>
                    <a:pt x="639" y="212"/>
                    <a:pt x="637" y="207"/>
                    <a:pt x="634" y="202"/>
                  </a:cubicBezTo>
                  <a:close/>
                  <a:moveTo>
                    <a:pt x="621" y="50"/>
                  </a:moveTo>
                  <a:cubicBezTo>
                    <a:pt x="623" y="55"/>
                    <a:pt x="626" y="61"/>
                    <a:pt x="628" y="67"/>
                  </a:cubicBezTo>
                  <a:cubicBezTo>
                    <a:pt x="629" y="61"/>
                    <a:pt x="632" y="55"/>
                    <a:pt x="634" y="50"/>
                  </a:cubicBezTo>
                  <a:cubicBezTo>
                    <a:pt x="637" y="45"/>
                    <a:pt x="639" y="40"/>
                    <a:pt x="639" y="35"/>
                  </a:cubicBezTo>
                  <a:cubicBezTo>
                    <a:pt x="639" y="30"/>
                    <a:pt x="638" y="26"/>
                    <a:pt x="635" y="23"/>
                  </a:cubicBezTo>
                  <a:cubicBezTo>
                    <a:pt x="633" y="21"/>
                    <a:pt x="631" y="19"/>
                    <a:pt x="628" y="18"/>
                  </a:cubicBezTo>
                  <a:cubicBezTo>
                    <a:pt x="625" y="19"/>
                    <a:pt x="622" y="21"/>
                    <a:pt x="620" y="23"/>
                  </a:cubicBezTo>
                  <a:cubicBezTo>
                    <a:pt x="617" y="26"/>
                    <a:pt x="616" y="30"/>
                    <a:pt x="616" y="35"/>
                  </a:cubicBezTo>
                  <a:cubicBezTo>
                    <a:pt x="616" y="40"/>
                    <a:pt x="619" y="45"/>
                    <a:pt x="621" y="50"/>
                  </a:cubicBezTo>
                  <a:close/>
                  <a:moveTo>
                    <a:pt x="586" y="94"/>
                  </a:moveTo>
                  <a:cubicBezTo>
                    <a:pt x="578" y="106"/>
                    <a:pt x="597" y="112"/>
                    <a:pt x="605" y="117"/>
                  </a:cubicBezTo>
                  <a:cubicBezTo>
                    <a:pt x="622" y="128"/>
                    <a:pt x="623" y="144"/>
                    <a:pt x="610" y="161"/>
                  </a:cubicBezTo>
                  <a:cubicBezTo>
                    <a:pt x="621" y="157"/>
                    <a:pt x="626" y="141"/>
                    <a:pt x="628" y="129"/>
                  </a:cubicBezTo>
                  <a:cubicBezTo>
                    <a:pt x="629" y="141"/>
                    <a:pt x="634" y="157"/>
                    <a:pt x="646" y="161"/>
                  </a:cubicBezTo>
                  <a:cubicBezTo>
                    <a:pt x="633" y="144"/>
                    <a:pt x="633" y="128"/>
                    <a:pt x="651" y="117"/>
                  </a:cubicBezTo>
                  <a:cubicBezTo>
                    <a:pt x="658" y="112"/>
                    <a:pt x="677" y="106"/>
                    <a:pt x="669" y="94"/>
                  </a:cubicBezTo>
                  <a:cubicBezTo>
                    <a:pt x="664" y="87"/>
                    <a:pt x="652" y="87"/>
                    <a:pt x="649" y="96"/>
                  </a:cubicBezTo>
                  <a:cubicBezTo>
                    <a:pt x="648" y="98"/>
                    <a:pt x="646" y="99"/>
                    <a:pt x="646" y="98"/>
                  </a:cubicBezTo>
                  <a:cubicBezTo>
                    <a:pt x="649" y="83"/>
                    <a:pt x="657" y="71"/>
                    <a:pt x="669" y="62"/>
                  </a:cubicBezTo>
                  <a:cubicBezTo>
                    <a:pt x="690" y="45"/>
                    <a:pt x="703" y="62"/>
                    <a:pt x="697" y="69"/>
                  </a:cubicBezTo>
                  <a:cubicBezTo>
                    <a:pt x="696" y="69"/>
                    <a:pt x="695" y="70"/>
                    <a:pt x="694" y="69"/>
                  </a:cubicBezTo>
                  <a:cubicBezTo>
                    <a:pt x="692" y="67"/>
                    <a:pt x="689" y="66"/>
                    <a:pt x="687" y="67"/>
                  </a:cubicBezTo>
                  <a:cubicBezTo>
                    <a:pt x="683" y="69"/>
                    <a:pt x="681" y="73"/>
                    <a:pt x="683" y="76"/>
                  </a:cubicBezTo>
                  <a:cubicBezTo>
                    <a:pt x="685" y="84"/>
                    <a:pt x="695" y="83"/>
                    <a:pt x="701" y="79"/>
                  </a:cubicBezTo>
                  <a:cubicBezTo>
                    <a:pt x="707" y="75"/>
                    <a:pt x="710" y="69"/>
                    <a:pt x="710" y="63"/>
                  </a:cubicBezTo>
                  <a:cubicBezTo>
                    <a:pt x="711" y="52"/>
                    <a:pt x="699" y="44"/>
                    <a:pt x="688" y="45"/>
                  </a:cubicBezTo>
                  <a:cubicBezTo>
                    <a:pt x="677" y="46"/>
                    <a:pt x="667" y="54"/>
                    <a:pt x="659" y="61"/>
                  </a:cubicBezTo>
                  <a:cubicBezTo>
                    <a:pt x="657" y="62"/>
                    <a:pt x="659" y="59"/>
                    <a:pt x="659" y="59"/>
                  </a:cubicBezTo>
                  <a:cubicBezTo>
                    <a:pt x="667" y="50"/>
                    <a:pt x="674" y="40"/>
                    <a:pt x="673" y="28"/>
                  </a:cubicBezTo>
                  <a:cubicBezTo>
                    <a:pt x="672" y="8"/>
                    <a:pt x="645" y="0"/>
                    <a:pt x="628" y="1"/>
                  </a:cubicBezTo>
                  <a:cubicBezTo>
                    <a:pt x="611" y="0"/>
                    <a:pt x="583" y="8"/>
                    <a:pt x="582" y="28"/>
                  </a:cubicBezTo>
                  <a:cubicBezTo>
                    <a:pt x="581" y="40"/>
                    <a:pt x="589" y="50"/>
                    <a:pt x="596" y="59"/>
                  </a:cubicBezTo>
                  <a:cubicBezTo>
                    <a:pt x="596" y="59"/>
                    <a:pt x="598" y="62"/>
                    <a:pt x="597" y="61"/>
                  </a:cubicBezTo>
                  <a:cubicBezTo>
                    <a:pt x="588" y="54"/>
                    <a:pt x="578" y="46"/>
                    <a:pt x="567" y="45"/>
                  </a:cubicBezTo>
                  <a:cubicBezTo>
                    <a:pt x="557" y="44"/>
                    <a:pt x="545" y="52"/>
                    <a:pt x="545" y="63"/>
                  </a:cubicBezTo>
                  <a:cubicBezTo>
                    <a:pt x="545" y="69"/>
                    <a:pt x="549" y="75"/>
                    <a:pt x="554" y="79"/>
                  </a:cubicBezTo>
                  <a:cubicBezTo>
                    <a:pt x="560" y="83"/>
                    <a:pt x="570" y="84"/>
                    <a:pt x="573" y="76"/>
                  </a:cubicBezTo>
                  <a:cubicBezTo>
                    <a:pt x="574" y="73"/>
                    <a:pt x="572" y="69"/>
                    <a:pt x="569" y="67"/>
                  </a:cubicBezTo>
                  <a:cubicBezTo>
                    <a:pt x="566" y="66"/>
                    <a:pt x="563" y="67"/>
                    <a:pt x="561" y="69"/>
                  </a:cubicBezTo>
                  <a:cubicBezTo>
                    <a:pt x="561" y="70"/>
                    <a:pt x="559" y="69"/>
                    <a:pt x="559" y="69"/>
                  </a:cubicBezTo>
                  <a:cubicBezTo>
                    <a:pt x="552" y="62"/>
                    <a:pt x="566" y="45"/>
                    <a:pt x="586" y="62"/>
                  </a:cubicBezTo>
                  <a:cubicBezTo>
                    <a:pt x="598" y="71"/>
                    <a:pt x="606" y="83"/>
                    <a:pt x="609" y="98"/>
                  </a:cubicBezTo>
                  <a:cubicBezTo>
                    <a:pt x="610" y="99"/>
                    <a:pt x="607" y="98"/>
                    <a:pt x="607" y="96"/>
                  </a:cubicBezTo>
                  <a:cubicBezTo>
                    <a:pt x="603" y="87"/>
                    <a:pt x="591" y="87"/>
                    <a:pt x="586" y="94"/>
                  </a:cubicBezTo>
                  <a:close/>
                  <a:moveTo>
                    <a:pt x="611" y="73"/>
                  </a:moveTo>
                  <a:cubicBezTo>
                    <a:pt x="606" y="62"/>
                    <a:pt x="601" y="51"/>
                    <a:pt x="600" y="39"/>
                  </a:cubicBezTo>
                  <a:cubicBezTo>
                    <a:pt x="600" y="22"/>
                    <a:pt x="611" y="6"/>
                    <a:pt x="628" y="2"/>
                  </a:cubicBezTo>
                  <a:cubicBezTo>
                    <a:pt x="645" y="6"/>
                    <a:pt x="656" y="22"/>
                    <a:pt x="655" y="39"/>
                  </a:cubicBezTo>
                  <a:cubicBezTo>
                    <a:pt x="654" y="51"/>
                    <a:pt x="649" y="62"/>
                    <a:pt x="645" y="73"/>
                  </a:cubicBezTo>
                  <a:cubicBezTo>
                    <a:pt x="638" y="88"/>
                    <a:pt x="629" y="103"/>
                    <a:pt x="628" y="121"/>
                  </a:cubicBezTo>
                  <a:cubicBezTo>
                    <a:pt x="626" y="103"/>
                    <a:pt x="618" y="88"/>
                    <a:pt x="611" y="73"/>
                  </a:cubicBezTo>
                  <a:close/>
                  <a:moveTo>
                    <a:pt x="518" y="91"/>
                  </a:moveTo>
                  <a:cubicBezTo>
                    <a:pt x="526" y="87"/>
                    <a:pt x="536" y="87"/>
                    <a:pt x="544" y="93"/>
                  </a:cubicBezTo>
                  <a:cubicBezTo>
                    <a:pt x="548" y="96"/>
                    <a:pt x="551" y="99"/>
                    <a:pt x="553" y="103"/>
                  </a:cubicBezTo>
                  <a:cubicBezTo>
                    <a:pt x="555" y="109"/>
                    <a:pt x="556" y="115"/>
                    <a:pt x="557" y="121"/>
                  </a:cubicBezTo>
                  <a:cubicBezTo>
                    <a:pt x="557" y="121"/>
                    <a:pt x="557" y="121"/>
                    <a:pt x="557" y="121"/>
                  </a:cubicBezTo>
                  <a:cubicBezTo>
                    <a:pt x="558" y="117"/>
                    <a:pt x="559" y="114"/>
                    <a:pt x="560" y="112"/>
                  </a:cubicBezTo>
                  <a:cubicBezTo>
                    <a:pt x="561" y="108"/>
                    <a:pt x="563" y="105"/>
                    <a:pt x="565" y="103"/>
                  </a:cubicBezTo>
                  <a:cubicBezTo>
                    <a:pt x="571" y="98"/>
                    <a:pt x="579" y="101"/>
                    <a:pt x="581" y="107"/>
                  </a:cubicBezTo>
                  <a:cubicBezTo>
                    <a:pt x="581" y="110"/>
                    <a:pt x="580" y="113"/>
                    <a:pt x="579" y="116"/>
                  </a:cubicBezTo>
                  <a:cubicBezTo>
                    <a:pt x="577" y="118"/>
                    <a:pt x="575" y="121"/>
                    <a:pt x="573" y="123"/>
                  </a:cubicBezTo>
                  <a:cubicBezTo>
                    <a:pt x="571" y="126"/>
                    <a:pt x="568" y="128"/>
                    <a:pt x="566" y="131"/>
                  </a:cubicBezTo>
                  <a:cubicBezTo>
                    <a:pt x="564" y="135"/>
                    <a:pt x="563" y="140"/>
                    <a:pt x="562" y="145"/>
                  </a:cubicBezTo>
                  <a:cubicBezTo>
                    <a:pt x="563" y="145"/>
                    <a:pt x="563" y="145"/>
                    <a:pt x="563" y="145"/>
                  </a:cubicBezTo>
                  <a:cubicBezTo>
                    <a:pt x="564" y="143"/>
                    <a:pt x="566" y="141"/>
                    <a:pt x="568" y="139"/>
                  </a:cubicBezTo>
                  <a:cubicBezTo>
                    <a:pt x="570" y="137"/>
                    <a:pt x="572" y="135"/>
                    <a:pt x="575" y="134"/>
                  </a:cubicBezTo>
                  <a:cubicBezTo>
                    <a:pt x="577" y="133"/>
                    <a:pt x="580" y="132"/>
                    <a:pt x="582" y="134"/>
                  </a:cubicBezTo>
                  <a:cubicBezTo>
                    <a:pt x="585" y="136"/>
                    <a:pt x="586" y="140"/>
                    <a:pt x="585" y="143"/>
                  </a:cubicBezTo>
                  <a:cubicBezTo>
                    <a:pt x="585" y="147"/>
                    <a:pt x="581" y="149"/>
                    <a:pt x="579" y="151"/>
                  </a:cubicBezTo>
                  <a:cubicBezTo>
                    <a:pt x="576" y="154"/>
                    <a:pt x="572" y="156"/>
                    <a:pt x="570" y="159"/>
                  </a:cubicBezTo>
                  <a:cubicBezTo>
                    <a:pt x="565" y="168"/>
                    <a:pt x="572" y="178"/>
                    <a:pt x="579" y="184"/>
                  </a:cubicBezTo>
                  <a:cubicBezTo>
                    <a:pt x="579" y="183"/>
                    <a:pt x="579" y="183"/>
                    <a:pt x="579" y="183"/>
                  </a:cubicBezTo>
                  <a:cubicBezTo>
                    <a:pt x="578" y="177"/>
                    <a:pt x="577" y="168"/>
                    <a:pt x="582" y="163"/>
                  </a:cubicBezTo>
                  <a:cubicBezTo>
                    <a:pt x="590" y="153"/>
                    <a:pt x="604" y="158"/>
                    <a:pt x="604" y="175"/>
                  </a:cubicBezTo>
                  <a:cubicBezTo>
                    <a:pt x="604" y="179"/>
                    <a:pt x="603" y="183"/>
                    <a:pt x="604" y="187"/>
                  </a:cubicBezTo>
                  <a:cubicBezTo>
                    <a:pt x="604" y="190"/>
                    <a:pt x="605" y="192"/>
                    <a:pt x="606" y="194"/>
                  </a:cubicBezTo>
                  <a:cubicBezTo>
                    <a:pt x="608" y="196"/>
                    <a:pt x="609" y="198"/>
                    <a:pt x="611" y="199"/>
                  </a:cubicBezTo>
                  <a:cubicBezTo>
                    <a:pt x="603" y="199"/>
                    <a:pt x="595" y="199"/>
                    <a:pt x="588" y="196"/>
                  </a:cubicBezTo>
                  <a:cubicBezTo>
                    <a:pt x="580" y="193"/>
                    <a:pt x="574" y="188"/>
                    <a:pt x="569" y="181"/>
                  </a:cubicBezTo>
                  <a:cubicBezTo>
                    <a:pt x="559" y="167"/>
                    <a:pt x="562" y="148"/>
                    <a:pt x="557" y="131"/>
                  </a:cubicBezTo>
                  <a:cubicBezTo>
                    <a:pt x="555" y="122"/>
                    <a:pt x="550" y="113"/>
                    <a:pt x="543" y="106"/>
                  </a:cubicBezTo>
                  <a:cubicBezTo>
                    <a:pt x="536" y="99"/>
                    <a:pt x="528" y="93"/>
                    <a:pt x="518" y="91"/>
                  </a:cubicBezTo>
                  <a:close/>
                  <a:moveTo>
                    <a:pt x="737" y="91"/>
                  </a:moveTo>
                  <a:cubicBezTo>
                    <a:pt x="729" y="87"/>
                    <a:pt x="719" y="87"/>
                    <a:pt x="711" y="93"/>
                  </a:cubicBezTo>
                  <a:cubicBezTo>
                    <a:pt x="708" y="96"/>
                    <a:pt x="705" y="99"/>
                    <a:pt x="703" y="103"/>
                  </a:cubicBezTo>
                  <a:cubicBezTo>
                    <a:pt x="700" y="109"/>
                    <a:pt x="699" y="115"/>
                    <a:pt x="699" y="121"/>
                  </a:cubicBezTo>
                  <a:cubicBezTo>
                    <a:pt x="698" y="121"/>
                    <a:pt x="698" y="121"/>
                    <a:pt x="698" y="121"/>
                  </a:cubicBezTo>
                  <a:cubicBezTo>
                    <a:pt x="698" y="117"/>
                    <a:pt x="697" y="114"/>
                    <a:pt x="695" y="112"/>
                  </a:cubicBezTo>
                  <a:cubicBezTo>
                    <a:pt x="694" y="108"/>
                    <a:pt x="692" y="105"/>
                    <a:pt x="690" y="103"/>
                  </a:cubicBezTo>
                  <a:cubicBezTo>
                    <a:pt x="685" y="98"/>
                    <a:pt x="676" y="101"/>
                    <a:pt x="675" y="107"/>
                  </a:cubicBezTo>
                  <a:cubicBezTo>
                    <a:pt x="674" y="110"/>
                    <a:pt x="675" y="113"/>
                    <a:pt x="676" y="116"/>
                  </a:cubicBezTo>
                  <a:cubicBezTo>
                    <a:pt x="678" y="118"/>
                    <a:pt x="680" y="121"/>
                    <a:pt x="683" y="123"/>
                  </a:cubicBezTo>
                  <a:cubicBezTo>
                    <a:pt x="685" y="126"/>
                    <a:pt x="687" y="128"/>
                    <a:pt x="689" y="131"/>
                  </a:cubicBezTo>
                  <a:cubicBezTo>
                    <a:pt x="692" y="135"/>
                    <a:pt x="693" y="140"/>
                    <a:pt x="693" y="145"/>
                  </a:cubicBezTo>
                  <a:cubicBezTo>
                    <a:pt x="693" y="145"/>
                    <a:pt x="693" y="145"/>
                    <a:pt x="693" y="145"/>
                  </a:cubicBezTo>
                  <a:cubicBezTo>
                    <a:pt x="692" y="143"/>
                    <a:pt x="690" y="141"/>
                    <a:pt x="688" y="139"/>
                  </a:cubicBezTo>
                  <a:cubicBezTo>
                    <a:pt x="686" y="137"/>
                    <a:pt x="683" y="135"/>
                    <a:pt x="680" y="134"/>
                  </a:cubicBezTo>
                  <a:cubicBezTo>
                    <a:pt x="678" y="133"/>
                    <a:pt x="675" y="132"/>
                    <a:pt x="673" y="134"/>
                  </a:cubicBezTo>
                  <a:cubicBezTo>
                    <a:pt x="670" y="136"/>
                    <a:pt x="670" y="140"/>
                    <a:pt x="670" y="143"/>
                  </a:cubicBezTo>
                  <a:cubicBezTo>
                    <a:pt x="671" y="147"/>
                    <a:pt x="674" y="149"/>
                    <a:pt x="677" y="151"/>
                  </a:cubicBezTo>
                  <a:cubicBezTo>
                    <a:pt x="680" y="154"/>
                    <a:pt x="683" y="156"/>
                    <a:pt x="685" y="159"/>
                  </a:cubicBezTo>
                  <a:cubicBezTo>
                    <a:pt x="690" y="168"/>
                    <a:pt x="683" y="178"/>
                    <a:pt x="676" y="184"/>
                  </a:cubicBezTo>
                  <a:cubicBezTo>
                    <a:pt x="676" y="183"/>
                    <a:pt x="676" y="183"/>
                    <a:pt x="676" y="183"/>
                  </a:cubicBezTo>
                  <a:cubicBezTo>
                    <a:pt x="678" y="177"/>
                    <a:pt x="678" y="168"/>
                    <a:pt x="674" y="163"/>
                  </a:cubicBezTo>
                  <a:cubicBezTo>
                    <a:pt x="665" y="153"/>
                    <a:pt x="652" y="158"/>
                    <a:pt x="651" y="175"/>
                  </a:cubicBezTo>
                  <a:cubicBezTo>
                    <a:pt x="651" y="179"/>
                    <a:pt x="652" y="183"/>
                    <a:pt x="651" y="187"/>
                  </a:cubicBezTo>
                  <a:cubicBezTo>
                    <a:pt x="651" y="190"/>
                    <a:pt x="650" y="192"/>
                    <a:pt x="649" y="194"/>
                  </a:cubicBezTo>
                  <a:cubicBezTo>
                    <a:pt x="648" y="196"/>
                    <a:pt x="646" y="198"/>
                    <a:pt x="644" y="199"/>
                  </a:cubicBezTo>
                  <a:cubicBezTo>
                    <a:pt x="652" y="199"/>
                    <a:pt x="660" y="199"/>
                    <a:pt x="668" y="196"/>
                  </a:cubicBezTo>
                  <a:cubicBezTo>
                    <a:pt x="675" y="193"/>
                    <a:pt x="682" y="188"/>
                    <a:pt x="686" y="181"/>
                  </a:cubicBezTo>
                  <a:cubicBezTo>
                    <a:pt x="697" y="167"/>
                    <a:pt x="694" y="148"/>
                    <a:pt x="698" y="131"/>
                  </a:cubicBezTo>
                  <a:cubicBezTo>
                    <a:pt x="701" y="122"/>
                    <a:pt x="706" y="113"/>
                    <a:pt x="712" y="106"/>
                  </a:cubicBezTo>
                  <a:cubicBezTo>
                    <a:pt x="719" y="99"/>
                    <a:pt x="728" y="93"/>
                    <a:pt x="737" y="91"/>
                  </a:cubicBezTo>
                  <a:close/>
                </a:path>
              </a:pathLst>
            </a:custGeom>
            <a:solidFill>
              <a:schemeClr val="tx1">
                <a:alpha val="81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Adobe 仿宋 Std R" panose="02020400000000000000" pitchFamily="18" charset="-122"/>
              </a:endParaRPr>
            </a:p>
          </p:txBody>
        </p:sp>
        <p:sp>
          <p:nvSpPr>
            <p:cNvPr id="29" name="Freeform 27">
              <a:extLst>
                <a:ext uri="{FF2B5EF4-FFF2-40B4-BE49-F238E27FC236}">
                  <a16:creationId xmlns:a16="http://schemas.microsoft.com/office/drawing/2014/main" id="{8733CDAC-C4B6-A5F1-5047-AECF98E3761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146756" y="967119"/>
              <a:ext cx="743535" cy="300546"/>
            </a:xfrm>
            <a:custGeom>
              <a:avLst/>
              <a:gdLst>
                <a:gd name="T0" fmla="*/ 366 w 399"/>
                <a:gd name="T1" fmla="*/ 100 h 159"/>
                <a:gd name="T2" fmla="*/ 371 w 399"/>
                <a:gd name="T3" fmla="*/ 115 h 159"/>
                <a:gd name="T4" fmla="*/ 350 w 399"/>
                <a:gd name="T5" fmla="*/ 118 h 159"/>
                <a:gd name="T6" fmla="*/ 361 w 399"/>
                <a:gd name="T7" fmla="*/ 88 h 159"/>
                <a:gd name="T8" fmla="*/ 383 w 399"/>
                <a:gd name="T9" fmla="*/ 131 h 159"/>
                <a:gd name="T10" fmla="*/ 313 w 399"/>
                <a:gd name="T11" fmla="*/ 148 h 159"/>
                <a:gd name="T12" fmla="*/ 261 w 399"/>
                <a:gd name="T13" fmla="*/ 129 h 159"/>
                <a:gd name="T14" fmla="*/ 260 w 399"/>
                <a:gd name="T15" fmla="*/ 128 h 159"/>
                <a:gd name="T16" fmla="*/ 240 w 399"/>
                <a:gd name="T17" fmla="*/ 159 h 159"/>
                <a:gd name="T18" fmla="*/ 91 w 399"/>
                <a:gd name="T19" fmla="*/ 11 h 159"/>
                <a:gd name="T20" fmla="*/ 11 w 399"/>
                <a:gd name="T21" fmla="*/ 53 h 159"/>
                <a:gd name="T22" fmla="*/ 63 w 399"/>
                <a:gd name="T23" fmla="*/ 109 h 159"/>
                <a:gd name="T24" fmla="*/ 89 w 399"/>
                <a:gd name="T25" fmla="*/ 68 h 159"/>
                <a:gd name="T26" fmla="*/ 48 w 399"/>
                <a:gd name="T27" fmla="*/ 45 h 159"/>
                <a:gd name="T28" fmla="*/ 36 w 399"/>
                <a:gd name="T29" fmla="*/ 76 h 159"/>
                <a:gd name="T30" fmla="*/ 69 w 399"/>
                <a:gd name="T31" fmla="*/ 78 h 159"/>
                <a:gd name="T32" fmla="*/ 59 w 399"/>
                <a:gd name="T33" fmla="*/ 61 h 159"/>
                <a:gd name="T34" fmla="*/ 43 w 399"/>
                <a:gd name="T35" fmla="*/ 72 h 159"/>
                <a:gd name="T36" fmla="*/ 62 w 399"/>
                <a:gd name="T37" fmla="*/ 58 h 159"/>
                <a:gd name="T38" fmla="*/ 72 w 399"/>
                <a:gd name="T39" fmla="*/ 79 h 159"/>
                <a:gd name="T40" fmla="*/ 32 w 399"/>
                <a:gd name="T41" fmla="*/ 78 h 159"/>
                <a:gd name="T42" fmla="*/ 46 w 399"/>
                <a:gd name="T43" fmla="*/ 42 h 159"/>
                <a:gd name="T44" fmla="*/ 93 w 399"/>
                <a:gd name="T45" fmla="*/ 69 h 159"/>
                <a:gd name="T46" fmla="*/ 64 w 399"/>
                <a:gd name="T47" fmla="*/ 114 h 159"/>
                <a:gd name="T48" fmla="*/ 8 w 399"/>
                <a:gd name="T49" fmla="*/ 52 h 159"/>
                <a:gd name="T50" fmla="*/ 94 w 399"/>
                <a:gd name="T51" fmla="*/ 7 h 159"/>
                <a:gd name="T52" fmla="*/ 238 w 399"/>
                <a:gd name="T53" fmla="*/ 151 h 159"/>
                <a:gd name="T54" fmla="*/ 256 w 399"/>
                <a:gd name="T55" fmla="*/ 126 h 159"/>
                <a:gd name="T56" fmla="*/ 207 w 399"/>
                <a:gd name="T57" fmla="*/ 73 h 159"/>
                <a:gd name="T58" fmla="*/ 345 w 399"/>
                <a:gd name="T59" fmla="*/ 75 h 159"/>
                <a:gd name="T60" fmla="*/ 264 w 399"/>
                <a:gd name="T61" fmla="*/ 124 h 159"/>
                <a:gd name="T62" fmla="*/ 314 w 399"/>
                <a:gd name="T63" fmla="*/ 143 h 159"/>
                <a:gd name="T64" fmla="*/ 380 w 399"/>
                <a:gd name="T65" fmla="*/ 131 h 159"/>
                <a:gd name="T66" fmla="*/ 361 w 399"/>
                <a:gd name="T67" fmla="*/ 93 h 159"/>
                <a:gd name="T68" fmla="*/ 352 w 399"/>
                <a:gd name="T69" fmla="*/ 116 h 159"/>
                <a:gd name="T70" fmla="*/ 366 w 399"/>
                <a:gd name="T71" fmla="*/ 10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99" h="159">
                  <a:moveTo>
                    <a:pt x="366" y="100"/>
                  </a:moveTo>
                  <a:cubicBezTo>
                    <a:pt x="371" y="101"/>
                    <a:pt x="374" y="109"/>
                    <a:pt x="371" y="115"/>
                  </a:cubicBezTo>
                  <a:cubicBezTo>
                    <a:pt x="366" y="122"/>
                    <a:pt x="356" y="123"/>
                    <a:pt x="350" y="118"/>
                  </a:cubicBezTo>
                  <a:cubicBezTo>
                    <a:pt x="337" y="109"/>
                    <a:pt x="343" y="89"/>
                    <a:pt x="361" y="88"/>
                  </a:cubicBezTo>
                  <a:cubicBezTo>
                    <a:pt x="382" y="87"/>
                    <a:pt x="399" y="110"/>
                    <a:pt x="383" y="131"/>
                  </a:cubicBezTo>
                  <a:cubicBezTo>
                    <a:pt x="368" y="152"/>
                    <a:pt x="337" y="152"/>
                    <a:pt x="313" y="148"/>
                  </a:cubicBezTo>
                  <a:cubicBezTo>
                    <a:pt x="296" y="144"/>
                    <a:pt x="277" y="138"/>
                    <a:pt x="261" y="129"/>
                  </a:cubicBezTo>
                  <a:cubicBezTo>
                    <a:pt x="260" y="128"/>
                    <a:pt x="260" y="128"/>
                    <a:pt x="260" y="128"/>
                  </a:cubicBezTo>
                  <a:cubicBezTo>
                    <a:pt x="252" y="138"/>
                    <a:pt x="246" y="148"/>
                    <a:pt x="240" y="159"/>
                  </a:cubicBezTo>
                  <a:cubicBezTo>
                    <a:pt x="193" y="134"/>
                    <a:pt x="166" y="28"/>
                    <a:pt x="91" y="11"/>
                  </a:cubicBezTo>
                  <a:cubicBezTo>
                    <a:pt x="61" y="4"/>
                    <a:pt x="20" y="17"/>
                    <a:pt x="11" y="53"/>
                  </a:cubicBezTo>
                  <a:cubicBezTo>
                    <a:pt x="5" y="82"/>
                    <a:pt x="31" y="115"/>
                    <a:pt x="63" y="109"/>
                  </a:cubicBezTo>
                  <a:cubicBezTo>
                    <a:pt x="80" y="106"/>
                    <a:pt x="93" y="86"/>
                    <a:pt x="89" y="68"/>
                  </a:cubicBezTo>
                  <a:cubicBezTo>
                    <a:pt x="86" y="50"/>
                    <a:pt x="65" y="37"/>
                    <a:pt x="48" y="45"/>
                  </a:cubicBezTo>
                  <a:cubicBezTo>
                    <a:pt x="35" y="50"/>
                    <a:pt x="31" y="65"/>
                    <a:pt x="36" y="76"/>
                  </a:cubicBezTo>
                  <a:cubicBezTo>
                    <a:pt x="42" y="88"/>
                    <a:pt x="64" y="91"/>
                    <a:pt x="69" y="78"/>
                  </a:cubicBezTo>
                  <a:cubicBezTo>
                    <a:pt x="73" y="67"/>
                    <a:pt x="63" y="61"/>
                    <a:pt x="59" y="61"/>
                  </a:cubicBezTo>
                  <a:cubicBezTo>
                    <a:pt x="52" y="60"/>
                    <a:pt x="44" y="64"/>
                    <a:pt x="43" y="72"/>
                  </a:cubicBezTo>
                  <a:cubicBezTo>
                    <a:pt x="42" y="61"/>
                    <a:pt x="54" y="56"/>
                    <a:pt x="62" y="58"/>
                  </a:cubicBezTo>
                  <a:cubicBezTo>
                    <a:pt x="69" y="60"/>
                    <a:pt x="76" y="68"/>
                    <a:pt x="72" y="79"/>
                  </a:cubicBezTo>
                  <a:cubicBezTo>
                    <a:pt x="66" y="96"/>
                    <a:pt x="39" y="94"/>
                    <a:pt x="32" y="78"/>
                  </a:cubicBezTo>
                  <a:cubicBezTo>
                    <a:pt x="26" y="65"/>
                    <a:pt x="33" y="48"/>
                    <a:pt x="46" y="42"/>
                  </a:cubicBezTo>
                  <a:cubicBezTo>
                    <a:pt x="67" y="33"/>
                    <a:pt x="89" y="48"/>
                    <a:pt x="93" y="69"/>
                  </a:cubicBezTo>
                  <a:cubicBezTo>
                    <a:pt x="97" y="89"/>
                    <a:pt x="84" y="110"/>
                    <a:pt x="64" y="114"/>
                  </a:cubicBezTo>
                  <a:cubicBezTo>
                    <a:pt x="28" y="121"/>
                    <a:pt x="0" y="85"/>
                    <a:pt x="8" y="52"/>
                  </a:cubicBezTo>
                  <a:cubicBezTo>
                    <a:pt x="18" y="14"/>
                    <a:pt x="60" y="0"/>
                    <a:pt x="94" y="7"/>
                  </a:cubicBezTo>
                  <a:cubicBezTo>
                    <a:pt x="166" y="24"/>
                    <a:pt x="192" y="118"/>
                    <a:pt x="238" y="151"/>
                  </a:cubicBezTo>
                  <a:cubicBezTo>
                    <a:pt x="242" y="143"/>
                    <a:pt x="249" y="134"/>
                    <a:pt x="256" y="126"/>
                  </a:cubicBezTo>
                  <a:cubicBezTo>
                    <a:pt x="234" y="113"/>
                    <a:pt x="213" y="96"/>
                    <a:pt x="207" y="73"/>
                  </a:cubicBezTo>
                  <a:cubicBezTo>
                    <a:pt x="240" y="78"/>
                    <a:pt x="306" y="67"/>
                    <a:pt x="345" y="75"/>
                  </a:cubicBezTo>
                  <a:cubicBezTo>
                    <a:pt x="313" y="74"/>
                    <a:pt x="283" y="103"/>
                    <a:pt x="264" y="124"/>
                  </a:cubicBezTo>
                  <a:cubicBezTo>
                    <a:pt x="280" y="133"/>
                    <a:pt x="297" y="140"/>
                    <a:pt x="314" y="143"/>
                  </a:cubicBezTo>
                  <a:cubicBezTo>
                    <a:pt x="335" y="147"/>
                    <a:pt x="365" y="148"/>
                    <a:pt x="380" y="131"/>
                  </a:cubicBezTo>
                  <a:cubicBezTo>
                    <a:pt x="395" y="113"/>
                    <a:pt x="380" y="92"/>
                    <a:pt x="361" y="93"/>
                  </a:cubicBezTo>
                  <a:cubicBezTo>
                    <a:pt x="348" y="94"/>
                    <a:pt x="344" y="110"/>
                    <a:pt x="352" y="116"/>
                  </a:cubicBezTo>
                  <a:cubicBezTo>
                    <a:pt x="363" y="123"/>
                    <a:pt x="376" y="111"/>
                    <a:pt x="366" y="100"/>
                  </a:cubicBezTo>
                  <a:close/>
                </a:path>
              </a:pathLst>
            </a:custGeom>
            <a:solidFill>
              <a:schemeClr val="tx1">
                <a:alpha val="7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Adobe 仿宋 Std R" panose="02020400000000000000" pitchFamily="18" charset="-122"/>
              </a:endParaRPr>
            </a:p>
          </p:txBody>
        </p:sp>
        <p:sp>
          <p:nvSpPr>
            <p:cNvPr id="30" name="Freeform 27">
              <a:extLst>
                <a:ext uri="{FF2B5EF4-FFF2-40B4-BE49-F238E27FC236}">
                  <a16:creationId xmlns:a16="http://schemas.microsoft.com/office/drawing/2014/main" id="{E00C0EA7-7B8A-3385-0528-06A02AC82331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7796" y="940520"/>
              <a:ext cx="743535" cy="300546"/>
            </a:xfrm>
            <a:custGeom>
              <a:avLst/>
              <a:gdLst>
                <a:gd name="T0" fmla="*/ 366 w 399"/>
                <a:gd name="T1" fmla="*/ 100 h 159"/>
                <a:gd name="T2" fmla="*/ 371 w 399"/>
                <a:gd name="T3" fmla="*/ 115 h 159"/>
                <a:gd name="T4" fmla="*/ 350 w 399"/>
                <a:gd name="T5" fmla="*/ 118 h 159"/>
                <a:gd name="T6" fmla="*/ 361 w 399"/>
                <a:gd name="T7" fmla="*/ 88 h 159"/>
                <a:gd name="T8" fmla="*/ 383 w 399"/>
                <a:gd name="T9" fmla="*/ 131 h 159"/>
                <a:gd name="T10" fmla="*/ 313 w 399"/>
                <a:gd name="T11" fmla="*/ 148 h 159"/>
                <a:gd name="T12" fmla="*/ 261 w 399"/>
                <a:gd name="T13" fmla="*/ 129 h 159"/>
                <a:gd name="T14" fmla="*/ 260 w 399"/>
                <a:gd name="T15" fmla="*/ 128 h 159"/>
                <a:gd name="T16" fmla="*/ 240 w 399"/>
                <a:gd name="T17" fmla="*/ 159 h 159"/>
                <a:gd name="T18" fmla="*/ 91 w 399"/>
                <a:gd name="T19" fmla="*/ 11 h 159"/>
                <a:gd name="T20" fmla="*/ 11 w 399"/>
                <a:gd name="T21" fmla="*/ 53 h 159"/>
                <a:gd name="T22" fmla="*/ 63 w 399"/>
                <a:gd name="T23" fmla="*/ 109 h 159"/>
                <a:gd name="T24" fmla="*/ 89 w 399"/>
                <a:gd name="T25" fmla="*/ 68 h 159"/>
                <a:gd name="T26" fmla="*/ 48 w 399"/>
                <a:gd name="T27" fmla="*/ 45 h 159"/>
                <a:gd name="T28" fmla="*/ 36 w 399"/>
                <a:gd name="T29" fmla="*/ 76 h 159"/>
                <a:gd name="T30" fmla="*/ 69 w 399"/>
                <a:gd name="T31" fmla="*/ 78 h 159"/>
                <a:gd name="T32" fmla="*/ 59 w 399"/>
                <a:gd name="T33" fmla="*/ 61 h 159"/>
                <a:gd name="T34" fmla="*/ 43 w 399"/>
                <a:gd name="T35" fmla="*/ 72 h 159"/>
                <a:gd name="T36" fmla="*/ 62 w 399"/>
                <a:gd name="T37" fmla="*/ 58 h 159"/>
                <a:gd name="T38" fmla="*/ 72 w 399"/>
                <a:gd name="T39" fmla="*/ 79 h 159"/>
                <a:gd name="T40" fmla="*/ 32 w 399"/>
                <a:gd name="T41" fmla="*/ 78 h 159"/>
                <a:gd name="T42" fmla="*/ 46 w 399"/>
                <a:gd name="T43" fmla="*/ 42 h 159"/>
                <a:gd name="T44" fmla="*/ 93 w 399"/>
                <a:gd name="T45" fmla="*/ 69 h 159"/>
                <a:gd name="T46" fmla="*/ 64 w 399"/>
                <a:gd name="T47" fmla="*/ 114 h 159"/>
                <a:gd name="T48" fmla="*/ 8 w 399"/>
                <a:gd name="T49" fmla="*/ 52 h 159"/>
                <a:gd name="T50" fmla="*/ 94 w 399"/>
                <a:gd name="T51" fmla="*/ 7 h 159"/>
                <a:gd name="T52" fmla="*/ 238 w 399"/>
                <a:gd name="T53" fmla="*/ 151 h 159"/>
                <a:gd name="T54" fmla="*/ 256 w 399"/>
                <a:gd name="T55" fmla="*/ 126 h 159"/>
                <a:gd name="T56" fmla="*/ 207 w 399"/>
                <a:gd name="T57" fmla="*/ 73 h 159"/>
                <a:gd name="T58" fmla="*/ 345 w 399"/>
                <a:gd name="T59" fmla="*/ 75 h 159"/>
                <a:gd name="T60" fmla="*/ 264 w 399"/>
                <a:gd name="T61" fmla="*/ 124 h 159"/>
                <a:gd name="T62" fmla="*/ 314 w 399"/>
                <a:gd name="T63" fmla="*/ 143 h 159"/>
                <a:gd name="T64" fmla="*/ 380 w 399"/>
                <a:gd name="T65" fmla="*/ 131 h 159"/>
                <a:gd name="T66" fmla="*/ 361 w 399"/>
                <a:gd name="T67" fmla="*/ 93 h 159"/>
                <a:gd name="T68" fmla="*/ 352 w 399"/>
                <a:gd name="T69" fmla="*/ 116 h 159"/>
                <a:gd name="T70" fmla="*/ 366 w 399"/>
                <a:gd name="T71" fmla="*/ 10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99" h="159">
                  <a:moveTo>
                    <a:pt x="366" y="100"/>
                  </a:moveTo>
                  <a:cubicBezTo>
                    <a:pt x="371" y="101"/>
                    <a:pt x="374" y="109"/>
                    <a:pt x="371" y="115"/>
                  </a:cubicBezTo>
                  <a:cubicBezTo>
                    <a:pt x="366" y="122"/>
                    <a:pt x="356" y="123"/>
                    <a:pt x="350" y="118"/>
                  </a:cubicBezTo>
                  <a:cubicBezTo>
                    <a:pt x="337" y="109"/>
                    <a:pt x="343" y="89"/>
                    <a:pt x="361" y="88"/>
                  </a:cubicBezTo>
                  <a:cubicBezTo>
                    <a:pt x="382" y="87"/>
                    <a:pt x="399" y="110"/>
                    <a:pt x="383" y="131"/>
                  </a:cubicBezTo>
                  <a:cubicBezTo>
                    <a:pt x="368" y="152"/>
                    <a:pt x="337" y="152"/>
                    <a:pt x="313" y="148"/>
                  </a:cubicBezTo>
                  <a:cubicBezTo>
                    <a:pt x="296" y="144"/>
                    <a:pt x="277" y="138"/>
                    <a:pt x="261" y="129"/>
                  </a:cubicBezTo>
                  <a:cubicBezTo>
                    <a:pt x="260" y="128"/>
                    <a:pt x="260" y="128"/>
                    <a:pt x="260" y="128"/>
                  </a:cubicBezTo>
                  <a:cubicBezTo>
                    <a:pt x="252" y="138"/>
                    <a:pt x="246" y="148"/>
                    <a:pt x="240" y="159"/>
                  </a:cubicBezTo>
                  <a:cubicBezTo>
                    <a:pt x="193" y="134"/>
                    <a:pt x="166" y="28"/>
                    <a:pt x="91" y="11"/>
                  </a:cubicBezTo>
                  <a:cubicBezTo>
                    <a:pt x="61" y="4"/>
                    <a:pt x="20" y="17"/>
                    <a:pt x="11" y="53"/>
                  </a:cubicBezTo>
                  <a:cubicBezTo>
                    <a:pt x="5" y="82"/>
                    <a:pt x="31" y="115"/>
                    <a:pt x="63" y="109"/>
                  </a:cubicBezTo>
                  <a:cubicBezTo>
                    <a:pt x="80" y="106"/>
                    <a:pt x="93" y="86"/>
                    <a:pt x="89" y="68"/>
                  </a:cubicBezTo>
                  <a:cubicBezTo>
                    <a:pt x="86" y="50"/>
                    <a:pt x="65" y="37"/>
                    <a:pt x="48" y="45"/>
                  </a:cubicBezTo>
                  <a:cubicBezTo>
                    <a:pt x="35" y="50"/>
                    <a:pt x="31" y="65"/>
                    <a:pt x="36" y="76"/>
                  </a:cubicBezTo>
                  <a:cubicBezTo>
                    <a:pt x="42" y="88"/>
                    <a:pt x="64" y="91"/>
                    <a:pt x="69" y="78"/>
                  </a:cubicBezTo>
                  <a:cubicBezTo>
                    <a:pt x="73" y="67"/>
                    <a:pt x="63" y="61"/>
                    <a:pt x="59" y="61"/>
                  </a:cubicBezTo>
                  <a:cubicBezTo>
                    <a:pt x="52" y="60"/>
                    <a:pt x="44" y="64"/>
                    <a:pt x="43" y="72"/>
                  </a:cubicBezTo>
                  <a:cubicBezTo>
                    <a:pt x="42" y="61"/>
                    <a:pt x="54" y="56"/>
                    <a:pt x="62" y="58"/>
                  </a:cubicBezTo>
                  <a:cubicBezTo>
                    <a:pt x="69" y="60"/>
                    <a:pt x="76" y="68"/>
                    <a:pt x="72" y="79"/>
                  </a:cubicBezTo>
                  <a:cubicBezTo>
                    <a:pt x="66" y="96"/>
                    <a:pt x="39" y="94"/>
                    <a:pt x="32" y="78"/>
                  </a:cubicBezTo>
                  <a:cubicBezTo>
                    <a:pt x="26" y="65"/>
                    <a:pt x="33" y="48"/>
                    <a:pt x="46" y="42"/>
                  </a:cubicBezTo>
                  <a:cubicBezTo>
                    <a:pt x="67" y="33"/>
                    <a:pt x="89" y="48"/>
                    <a:pt x="93" y="69"/>
                  </a:cubicBezTo>
                  <a:cubicBezTo>
                    <a:pt x="97" y="89"/>
                    <a:pt x="84" y="110"/>
                    <a:pt x="64" y="114"/>
                  </a:cubicBezTo>
                  <a:cubicBezTo>
                    <a:pt x="28" y="121"/>
                    <a:pt x="0" y="85"/>
                    <a:pt x="8" y="52"/>
                  </a:cubicBezTo>
                  <a:cubicBezTo>
                    <a:pt x="18" y="14"/>
                    <a:pt x="60" y="0"/>
                    <a:pt x="94" y="7"/>
                  </a:cubicBezTo>
                  <a:cubicBezTo>
                    <a:pt x="166" y="24"/>
                    <a:pt x="192" y="118"/>
                    <a:pt x="238" y="151"/>
                  </a:cubicBezTo>
                  <a:cubicBezTo>
                    <a:pt x="242" y="143"/>
                    <a:pt x="249" y="134"/>
                    <a:pt x="256" y="126"/>
                  </a:cubicBezTo>
                  <a:cubicBezTo>
                    <a:pt x="234" y="113"/>
                    <a:pt x="213" y="96"/>
                    <a:pt x="207" y="73"/>
                  </a:cubicBezTo>
                  <a:cubicBezTo>
                    <a:pt x="240" y="78"/>
                    <a:pt x="306" y="67"/>
                    <a:pt x="345" y="75"/>
                  </a:cubicBezTo>
                  <a:cubicBezTo>
                    <a:pt x="313" y="74"/>
                    <a:pt x="283" y="103"/>
                    <a:pt x="264" y="124"/>
                  </a:cubicBezTo>
                  <a:cubicBezTo>
                    <a:pt x="280" y="133"/>
                    <a:pt x="297" y="140"/>
                    <a:pt x="314" y="143"/>
                  </a:cubicBezTo>
                  <a:cubicBezTo>
                    <a:pt x="335" y="147"/>
                    <a:pt x="365" y="148"/>
                    <a:pt x="380" y="131"/>
                  </a:cubicBezTo>
                  <a:cubicBezTo>
                    <a:pt x="395" y="113"/>
                    <a:pt x="380" y="92"/>
                    <a:pt x="361" y="93"/>
                  </a:cubicBezTo>
                  <a:cubicBezTo>
                    <a:pt x="348" y="94"/>
                    <a:pt x="344" y="110"/>
                    <a:pt x="352" y="116"/>
                  </a:cubicBezTo>
                  <a:cubicBezTo>
                    <a:pt x="363" y="123"/>
                    <a:pt x="376" y="111"/>
                    <a:pt x="366" y="100"/>
                  </a:cubicBezTo>
                  <a:close/>
                </a:path>
              </a:pathLst>
            </a:custGeom>
            <a:solidFill>
              <a:schemeClr val="tx1">
                <a:alpha val="7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Adobe 仿宋 Std R" panose="02020400000000000000" pitchFamily="18" charset="-122"/>
              </a:endParaRPr>
            </a:p>
          </p:txBody>
        </p:sp>
        <p:grpSp>
          <p:nvGrpSpPr>
            <p:cNvPr id="32" name="组合 37">
              <a:extLst>
                <a:ext uri="{FF2B5EF4-FFF2-40B4-BE49-F238E27FC236}">
                  <a16:creationId xmlns:a16="http://schemas.microsoft.com/office/drawing/2014/main" id="{DAC03FAD-2713-BD7F-91DB-D753062DF4BF}"/>
                </a:ext>
              </a:extLst>
            </p:cNvPr>
            <p:cNvGrpSpPr/>
            <p:nvPr/>
          </p:nvGrpSpPr>
          <p:grpSpPr>
            <a:xfrm>
              <a:off x="5086298" y="1191992"/>
              <a:ext cx="1975492" cy="49074"/>
              <a:chOff x="5108253" y="1177442"/>
              <a:chExt cx="1975492" cy="49074"/>
            </a:xfrm>
          </p:grpSpPr>
          <p:cxnSp>
            <p:nvCxnSpPr>
              <p:cNvPr id="35" name="直接连接符 32">
                <a:extLst>
                  <a:ext uri="{FF2B5EF4-FFF2-40B4-BE49-F238E27FC236}">
                    <a16:creationId xmlns:a16="http://schemas.microsoft.com/office/drawing/2014/main" id="{B0FE2A2A-4B7C-78EF-278E-3DD7064B09B6}"/>
                  </a:ext>
                </a:extLst>
              </p:cNvPr>
              <p:cNvCxnSpPr/>
              <p:nvPr/>
            </p:nvCxnSpPr>
            <p:spPr>
              <a:xfrm>
                <a:off x="5108253" y="1226516"/>
                <a:ext cx="1975491" cy="0"/>
              </a:xfrm>
              <a:prstGeom prst="line">
                <a:avLst/>
              </a:prstGeom>
              <a:ln w="22225" cmpd="sng">
                <a:solidFill>
                  <a:schemeClr val="tx1">
                    <a:lumMod val="75000"/>
                    <a:lumOff val="25000"/>
                    <a:alpha val="83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直接连接符 46">
                <a:extLst>
                  <a:ext uri="{FF2B5EF4-FFF2-40B4-BE49-F238E27FC236}">
                    <a16:creationId xmlns:a16="http://schemas.microsoft.com/office/drawing/2014/main" id="{D207211E-96EF-C365-E640-64E9B533EF2D}"/>
                  </a:ext>
                </a:extLst>
              </p:cNvPr>
              <p:cNvCxnSpPr/>
              <p:nvPr/>
            </p:nvCxnSpPr>
            <p:spPr>
              <a:xfrm>
                <a:off x="5108254" y="1177442"/>
                <a:ext cx="1975491" cy="0"/>
              </a:xfrm>
              <a:prstGeom prst="line">
                <a:avLst/>
              </a:prstGeom>
              <a:ln w="28575" cmpd="sng">
                <a:solidFill>
                  <a:schemeClr val="tx1">
                    <a:lumMod val="75000"/>
                    <a:lumOff val="25000"/>
                    <a:alpha val="83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4" name="文本框 48">
              <a:extLst>
                <a:ext uri="{FF2B5EF4-FFF2-40B4-BE49-F238E27FC236}">
                  <a16:creationId xmlns:a16="http://schemas.microsoft.com/office/drawing/2014/main" id="{450E044E-46E8-13C3-FFBF-789E7C6663D6}"/>
                </a:ext>
              </a:extLst>
            </p:cNvPr>
            <p:cNvSpPr txBox="1"/>
            <p:nvPr/>
          </p:nvSpPr>
          <p:spPr>
            <a:xfrm>
              <a:off x="4657049" y="775748"/>
              <a:ext cx="291158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b="1" dirty="0">
                  <a:latin typeface="Adobe 仿宋 Std R" panose="02020400000000000000" pitchFamily="18" charset="-122"/>
                  <a:ea typeface="Adobe 仿宋 Std R" panose="02020400000000000000" pitchFamily="18" charset="-122"/>
                  <a:sym typeface="Arial" panose="020B0604020202020204" pitchFamily="34" charset="0"/>
                </a:rPr>
                <a:t>MEI</a:t>
              </a:r>
              <a:r>
                <a:rPr lang="zh-TW" altLang="en-US" sz="1600" b="1" dirty="0">
                  <a:latin typeface="Adobe 仿宋 Std R" panose="02020400000000000000" pitchFamily="18" charset="-122"/>
                  <a:ea typeface="Adobe 仿宋 Std R" panose="02020400000000000000" pitchFamily="18" charset="-122"/>
                  <a:sym typeface="Arial" panose="020B0604020202020204" pitchFamily="34" charset="0"/>
                </a:rPr>
                <a:t>食不打烊</a:t>
              </a:r>
              <a:endParaRPr lang="zh-CN" altLang="en-US" sz="1600" b="1" dirty="0">
                <a:latin typeface="Adobe 仿宋 Std R" panose="02020400000000000000" pitchFamily="18" charset="-122"/>
                <a:ea typeface="Adobe 仿宋 Std R" panose="02020400000000000000" pitchFamily="18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37" name="群組 36">
            <a:extLst>
              <a:ext uri="{FF2B5EF4-FFF2-40B4-BE49-F238E27FC236}">
                <a16:creationId xmlns:a16="http://schemas.microsoft.com/office/drawing/2014/main" id="{9FF1CA01-9317-E131-173E-25EC49BE9605}"/>
              </a:ext>
            </a:extLst>
          </p:cNvPr>
          <p:cNvGrpSpPr/>
          <p:nvPr/>
        </p:nvGrpSpPr>
        <p:grpSpPr>
          <a:xfrm>
            <a:off x="4657049" y="5498131"/>
            <a:ext cx="2911587" cy="726248"/>
            <a:chOff x="4657049" y="5498131"/>
            <a:chExt cx="2911587" cy="726248"/>
          </a:xfrm>
        </p:grpSpPr>
        <p:grpSp>
          <p:nvGrpSpPr>
            <p:cNvPr id="39" name="组合 50">
              <a:extLst>
                <a:ext uri="{FF2B5EF4-FFF2-40B4-BE49-F238E27FC236}">
                  <a16:creationId xmlns:a16="http://schemas.microsoft.com/office/drawing/2014/main" id="{C5519F33-8A63-D337-16F2-C5CD19127087}"/>
                </a:ext>
              </a:extLst>
            </p:cNvPr>
            <p:cNvGrpSpPr/>
            <p:nvPr/>
          </p:nvGrpSpPr>
          <p:grpSpPr>
            <a:xfrm>
              <a:off x="5086297" y="6175305"/>
              <a:ext cx="1975492" cy="49074"/>
              <a:chOff x="5108253" y="1177442"/>
              <a:chExt cx="1975492" cy="49074"/>
            </a:xfrm>
          </p:grpSpPr>
          <p:cxnSp>
            <p:nvCxnSpPr>
              <p:cNvPr id="57" name="直接连接符 51">
                <a:extLst>
                  <a:ext uri="{FF2B5EF4-FFF2-40B4-BE49-F238E27FC236}">
                    <a16:creationId xmlns:a16="http://schemas.microsoft.com/office/drawing/2014/main" id="{C576A976-6E25-5C52-D3E0-354600E578E4}"/>
                  </a:ext>
                </a:extLst>
              </p:cNvPr>
              <p:cNvCxnSpPr/>
              <p:nvPr/>
            </p:nvCxnSpPr>
            <p:spPr>
              <a:xfrm>
                <a:off x="5108253" y="1226516"/>
                <a:ext cx="1975491" cy="0"/>
              </a:xfrm>
              <a:prstGeom prst="line">
                <a:avLst/>
              </a:prstGeom>
              <a:ln w="22225" cmpd="sng">
                <a:solidFill>
                  <a:schemeClr val="tx1">
                    <a:lumMod val="75000"/>
                    <a:lumOff val="25000"/>
                    <a:alpha val="83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直接连接符 52">
                <a:extLst>
                  <a:ext uri="{FF2B5EF4-FFF2-40B4-BE49-F238E27FC236}">
                    <a16:creationId xmlns:a16="http://schemas.microsoft.com/office/drawing/2014/main" id="{7DB348B6-9441-874C-C70C-DE5B640191DA}"/>
                  </a:ext>
                </a:extLst>
              </p:cNvPr>
              <p:cNvCxnSpPr/>
              <p:nvPr/>
            </p:nvCxnSpPr>
            <p:spPr>
              <a:xfrm>
                <a:off x="5108254" y="1177442"/>
                <a:ext cx="1975491" cy="0"/>
              </a:xfrm>
              <a:prstGeom prst="line">
                <a:avLst/>
              </a:prstGeom>
              <a:ln w="28575" cmpd="sng">
                <a:solidFill>
                  <a:schemeClr val="tx1">
                    <a:lumMod val="75000"/>
                    <a:lumOff val="25000"/>
                    <a:alpha val="83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0" name="组合 47">
              <a:extLst>
                <a:ext uri="{FF2B5EF4-FFF2-40B4-BE49-F238E27FC236}">
                  <a16:creationId xmlns:a16="http://schemas.microsoft.com/office/drawing/2014/main" id="{56A49E8D-E96D-6E87-0591-273086868B8F}"/>
                </a:ext>
              </a:extLst>
            </p:cNvPr>
            <p:cNvGrpSpPr/>
            <p:nvPr/>
          </p:nvGrpSpPr>
          <p:grpSpPr>
            <a:xfrm>
              <a:off x="5065729" y="5498131"/>
              <a:ext cx="2016626" cy="278698"/>
              <a:chOff x="7150100" y="4803775"/>
              <a:chExt cx="2317750" cy="668338"/>
            </a:xfrm>
          </p:grpSpPr>
          <p:sp>
            <p:nvSpPr>
              <p:cNvPr id="50" name="Freeform 31">
                <a:extLst>
                  <a:ext uri="{FF2B5EF4-FFF2-40B4-BE49-F238E27FC236}">
                    <a16:creationId xmlns:a16="http://schemas.microsoft.com/office/drawing/2014/main" id="{9D127B59-A83A-FFD8-87E9-DE0104562F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74025" y="4803775"/>
                <a:ext cx="466725" cy="533400"/>
              </a:xfrm>
              <a:custGeom>
                <a:avLst/>
                <a:gdLst>
                  <a:gd name="T0" fmla="*/ 60 w 124"/>
                  <a:gd name="T1" fmla="*/ 95 h 140"/>
                  <a:gd name="T2" fmla="*/ 41 w 124"/>
                  <a:gd name="T3" fmla="*/ 42 h 140"/>
                  <a:gd name="T4" fmla="*/ 84 w 124"/>
                  <a:gd name="T5" fmla="*/ 42 h 140"/>
                  <a:gd name="T6" fmla="*/ 65 w 124"/>
                  <a:gd name="T7" fmla="*/ 95 h 140"/>
                  <a:gd name="T8" fmla="*/ 124 w 124"/>
                  <a:gd name="T9" fmla="*/ 140 h 140"/>
                  <a:gd name="T10" fmla="*/ 62 w 124"/>
                  <a:gd name="T11" fmla="*/ 98 h 140"/>
                  <a:gd name="T12" fmla="*/ 0 w 124"/>
                  <a:gd name="T13" fmla="*/ 140 h 140"/>
                  <a:gd name="T14" fmla="*/ 60 w 124"/>
                  <a:gd name="T15" fmla="*/ 95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4" h="140">
                    <a:moveTo>
                      <a:pt x="60" y="95"/>
                    </a:moveTo>
                    <a:cubicBezTo>
                      <a:pt x="49" y="80"/>
                      <a:pt x="40" y="61"/>
                      <a:pt x="41" y="42"/>
                    </a:cubicBezTo>
                    <a:cubicBezTo>
                      <a:pt x="44" y="0"/>
                      <a:pt x="81" y="0"/>
                      <a:pt x="84" y="42"/>
                    </a:cubicBezTo>
                    <a:cubicBezTo>
                      <a:pt x="85" y="61"/>
                      <a:pt x="76" y="80"/>
                      <a:pt x="65" y="95"/>
                    </a:cubicBezTo>
                    <a:cubicBezTo>
                      <a:pt x="80" y="114"/>
                      <a:pt x="100" y="135"/>
                      <a:pt x="124" y="140"/>
                    </a:cubicBezTo>
                    <a:cubicBezTo>
                      <a:pt x="102" y="139"/>
                      <a:pt x="77" y="117"/>
                      <a:pt x="62" y="98"/>
                    </a:cubicBezTo>
                    <a:cubicBezTo>
                      <a:pt x="48" y="117"/>
                      <a:pt x="23" y="139"/>
                      <a:pt x="0" y="140"/>
                    </a:cubicBezTo>
                    <a:cubicBezTo>
                      <a:pt x="24" y="135"/>
                      <a:pt x="45" y="114"/>
                      <a:pt x="60" y="95"/>
                    </a:cubicBezTo>
                    <a:close/>
                  </a:path>
                </a:pathLst>
              </a:custGeom>
              <a:solidFill>
                <a:schemeClr val="tx1">
                  <a:alpha val="84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ea typeface="Adobe 仿宋 Std R" panose="02020400000000000000" pitchFamily="18" charset="-122"/>
                </a:endParaRPr>
              </a:p>
            </p:txBody>
          </p:sp>
          <p:sp>
            <p:nvSpPr>
              <p:cNvPr id="54" name="Freeform 32">
                <a:extLst>
                  <a:ext uri="{FF2B5EF4-FFF2-40B4-BE49-F238E27FC236}">
                    <a16:creationId xmlns:a16="http://schemas.microsoft.com/office/drawing/2014/main" id="{46E13160-09FC-4707-009B-92FFC5C546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02675" y="5368925"/>
                <a:ext cx="765175" cy="22225"/>
              </a:xfrm>
              <a:custGeom>
                <a:avLst/>
                <a:gdLst>
                  <a:gd name="T0" fmla="*/ 101 w 203"/>
                  <a:gd name="T1" fmla="*/ 6 h 6"/>
                  <a:gd name="T2" fmla="*/ 0 w 203"/>
                  <a:gd name="T3" fmla="*/ 3 h 6"/>
                  <a:gd name="T4" fmla="*/ 101 w 203"/>
                  <a:gd name="T5" fmla="*/ 0 h 6"/>
                  <a:gd name="T6" fmla="*/ 203 w 203"/>
                  <a:gd name="T7" fmla="*/ 4 h 6"/>
                  <a:gd name="T8" fmla="*/ 101 w 203"/>
                  <a:gd name="T9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3" h="6">
                    <a:moveTo>
                      <a:pt x="101" y="6"/>
                    </a:moveTo>
                    <a:cubicBezTo>
                      <a:pt x="68" y="6"/>
                      <a:pt x="34" y="6"/>
                      <a:pt x="0" y="3"/>
                    </a:cubicBezTo>
                    <a:cubicBezTo>
                      <a:pt x="35" y="0"/>
                      <a:pt x="68" y="0"/>
                      <a:pt x="101" y="0"/>
                    </a:cubicBezTo>
                    <a:cubicBezTo>
                      <a:pt x="134" y="0"/>
                      <a:pt x="168" y="1"/>
                      <a:pt x="203" y="4"/>
                    </a:cubicBezTo>
                    <a:cubicBezTo>
                      <a:pt x="166" y="6"/>
                      <a:pt x="101" y="6"/>
                      <a:pt x="101" y="6"/>
                    </a:cubicBezTo>
                    <a:close/>
                  </a:path>
                </a:pathLst>
              </a:custGeom>
              <a:solidFill>
                <a:schemeClr val="tx1">
                  <a:alpha val="84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ea typeface="Adobe 仿宋 Std R" panose="02020400000000000000" pitchFamily="18" charset="-122"/>
                </a:endParaRPr>
              </a:p>
            </p:txBody>
          </p:sp>
          <p:sp>
            <p:nvSpPr>
              <p:cNvPr id="55" name="Freeform 33">
                <a:extLst>
                  <a:ext uri="{FF2B5EF4-FFF2-40B4-BE49-F238E27FC236}">
                    <a16:creationId xmlns:a16="http://schemas.microsoft.com/office/drawing/2014/main" id="{00409397-D28A-36D9-0473-3A35A1149A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50100" y="5368925"/>
                <a:ext cx="765175" cy="22225"/>
              </a:xfrm>
              <a:custGeom>
                <a:avLst/>
                <a:gdLst>
                  <a:gd name="T0" fmla="*/ 102 w 203"/>
                  <a:gd name="T1" fmla="*/ 6 h 6"/>
                  <a:gd name="T2" fmla="*/ 203 w 203"/>
                  <a:gd name="T3" fmla="*/ 3 h 6"/>
                  <a:gd name="T4" fmla="*/ 102 w 203"/>
                  <a:gd name="T5" fmla="*/ 0 h 6"/>
                  <a:gd name="T6" fmla="*/ 0 w 203"/>
                  <a:gd name="T7" fmla="*/ 4 h 6"/>
                  <a:gd name="T8" fmla="*/ 102 w 203"/>
                  <a:gd name="T9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3" h="6">
                    <a:moveTo>
                      <a:pt x="102" y="6"/>
                    </a:moveTo>
                    <a:cubicBezTo>
                      <a:pt x="135" y="6"/>
                      <a:pt x="169" y="6"/>
                      <a:pt x="203" y="3"/>
                    </a:cubicBezTo>
                    <a:cubicBezTo>
                      <a:pt x="168" y="0"/>
                      <a:pt x="135" y="0"/>
                      <a:pt x="102" y="0"/>
                    </a:cubicBezTo>
                    <a:cubicBezTo>
                      <a:pt x="68" y="0"/>
                      <a:pt x="35" y="1"/>
                      <a:pt x="0" y="4"/>
                    </a:cubicBezTo>
                    <a:cubicBezTo>
                      <a:pt x="36" y="6"/>
                      <a:pt x="102" y="6"/>
                      <a:pt x="102" y="6"/>
                    </a:cubicBezTo>
                    <a:close/>
                  </a:path>
                </a:pathLst>
              </a:custGeom>
              <a:solidFill>
                <a:schemeClr val="tx1">
                  <a:alpha val="84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ea typeface="Adobe 仿宋 Std R" panose="02020400000000000000" pitchFamily="18" charset="-122"/>
                </a:endParaRPr>
              </a:p>
            </p:txBody>
          </p:sp>
          <p:sp>
            <p:nvSpPr>
              <p:cNvPr id="56" name="Freeform 34">
                <a:extLst>
                  <a:ext uri="{FF2B5EF4-FFF2-40B4-BE49-F238E27FC236}">
                    <a16:creationId xmlns:a16="http://schemas.microsoft.com/office/drawing/2014/main" id="{A17F7905-7E3A-FF12-AC01-10A1533055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62888" y="5092700"/>
                <a:ext cx="893763" cy="379413"/>
              </a:xfrm>
              <a:custGeom>
                <a:avLst/>
                <a:gdLst>
                  <a:gd name="T0" fmla="*/ 118 w 237"/>
                  <a:gd name="T1" fmla="*/ 61 h 99"/>
                  <a:gd name="T2" fmla="*/ 160 w 237"/>
                  <a:gd name="T3" fmla="*/ 86 h 99"/>
                  <a:gd name="T4" fmla="*/ 226 w 237"/>
                  <a:gd name="T5" fmla="*/ 28 h 99"/>
                  <a:gd name="T6" fmla="*/ 178 w 237"/>
                  <a:gd name="T7" fmla="*/ 10 h 99"/>
                  <a:gd name="T8" fmla="*/ 184 w 237"/>
                  <a:gd name="T9" fmla="*/ 64 h 99"/>
                  <a:gd name="T10" fmla="*/ 213 w 237"/>
                  <a:gd name="T11" fmla="*/ 52 h 99"/>
                  <a:gd name="T12" fmla="*/ 199 w 237"/>
                  <a:gd name="T13" fmla="*/ 29 h 99"/>
                  <a:gd name="T14" fmla="*/ 183 w 237"/>
                  <a:gd name="T15" fmla="*/ 44 h 99"/>
                  <a:gd name="T16" fmla="*/ 193 w 237"/>
                  <a:gd name="T17" fmla="*/ 32 h 99"/>
                  <a:gd name="T18" fmla="*/ 210 w 237"/>
                  <a:gd name="T19" fmla="*/ 51 h 99"/>
                  <a:gd name="T20" fmla="*/ 185 w 237"/>
                  <a:gd name="T21" fmla="*/ 61 h 99"/>
                  <a:gd name="T22" fmla="*/ 180 w 237"/>
                  <a:gd name="T23" fmla="*/ 13 h 99"/>
                  <a:gd name="T24" fmla="*/ 224 w 237"/>
                  <a:gd name="T25" fmla="*/ 33 h 99"/>
                  <a:gd name="T26" fmla="*/ 162 w 237"/>
                  <a:gd name="T27" fmla="*/ 84 h 99"/>
                  <a:gd name="T28" fmla="*/ 119 w 237"/>
                  <a:gd name="T29" fmla="*/ 54 h 99"/>
                  <a:gd name="T30" fmla="*/ 74 w 237"/>
                  <a:gd name="T31" fmla="*/ 84 h 99"/>
                  <a:gd name="T32" fmla="*/ 13 w 237"/>
                  <a:gd name="T33" fmla="*/ 33 h 99"/>
                  <a:gd name="T34" fmla="*/ 57 w 237"/>
                  <a:gd name="T35" fmla="*/ 13 h 99"/>
                  <a:gd name="T36" fmla="*/ 52 w 237"/>
                  <a:gd name="T37" fmla="*/ 61 h 99"/>
                  <a:gd name="T38" fmla="*/ 27 w 237"/>
                  <a:gd name="T39" fmla="*/ 51 h 99"/>
                  <a:gd name="T40" fmla="*/ 44 w 237"/>
                  <a:gd name="T41" fmla="*/ 32 h 99"/>
                  <a:gd name="T42" fmla="*/ 54 w 237"/>
                  <a:gd name="T43" fmla="*/ 44 h 99"/>
                  <a:gd name="T44" fmla="*/ 37 w 237"/>
                  <a:gd name="T45" fmla="*/ 29 h 99"/>
                  <a:gd name="T46" fmla="*/ 24 w 237"/>
                  <a:gd name="T47" fmla="*/ 52 h 99"/>
                  <a:gd name="T48" fmla="*/ 53 w 237"/>
                  <a:gd name="T49" fmla="*/ 64 h 99"/>
                  <a:gd name="T50" fmla="*/ 59 w 237"/>
                  <a:gd name="T51" fmla="*/ 10 h 99"/>
                  <a:gd name="T52" fmla="*/ 11 w 237"/>
                  <a:gd name="T53" fmla="*/ 28 h 99"/>
                  <a:gd name="T54" fmla="*/ 76 w 237"/>
                  <a:gd name="T55" fmla="*/ 86 h 99"/>
                  <a:gd name="T56" fmla="*/ 118 w 237"/>
                  <a:gd name="T57" fmla="*/ 61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37" h="99">
                    <a:moveTo>
                      <a:pt x="118" y="61"/>
                    </a:moveTo>
                    <a:cubicBezTo>
                      <a:pt x="129" y="73"/>
                      <a:pt x="144" y="82"/>
                      <a:pt x="160" y="86"/>
                    </a:cubicBezTo>
                    <a:cubicBezTo>
                      <a:pt x="216" y="99"/>
                      <a:pt x="237" y="56"/>
                      <a:pt x="226" y="28"/>
                    </a:cubicBezTo>
                    <a:cubicBezTo>
                      <a:pt x="219" y="8"/>
                      <a:pt x="196" y="0"/>
                      <a:pt x="178" y="10"/>
                    </a:cubicBezTo>
                    <a:cubicBezTo>
                      <a:pt x="157" y="22"/>
                      <a:pt x="160" y="56"/>
                      <a:pt x="184" y="64"/>
                    </a:cubicBezTo>
                    <a:cubicBezTo>
                      <a:pt x="194" y="68"/>
                      <a:pt x="208" y="65"/>
                      <a:pt x="213" y="52"/>
                    </a:cubicBezTo>
                    <a:cubicBezTo>
                      <a:pt x="216" y="42"/>
                      <a:pt x="209" y="31"/>
                      <a:pt x="199" y="29"/>
                    </a:cubicBezTo>
                    <a:cubicBezTo>
                      <a:pt x="190" y="27"/>
                      <a:pt x="181" y="34"/>
                      <a:pt x="183" y="44"/>
                    </a:cubicBezTo>
                    <a:cubicBezTo>
                      <a:pt x="183" y="41"/>
                      <a:pt x="185" y="33"/>
                      <a:pt x="193" y="32"/>
                    </a:cubicBezTo>
                    <a:cubicBezTo>
                      <a:pt x="204" y="30"/>
                      <a:pt x="213" y="42"/>
                      <a:pt x="210" y="51"/>
                    </a:cubicBezTo>
                    <a:cubicBezTo>
                      <a:pt x="207" y="63"/>
                      <a:pt x="194" y="64"/>
                      <a:pt x="185" y="61"/>
                    </a:cubicBezTo>
                    <a:cubicBezTo>
                      <a:pt x="164" y="53"/>
                      <a:pt x="161" y="24"/>
                      <a:pt x="180" y="13"/>
                    </a:cubicBezTo>
                    <a:cubicBezTo>
                      <a:pt x="197" y="3"/>
                      <a:pt x="219" y="13"/>
                      <a:pt x="224" y="33"/>
                    </a:cubicBezTo>
                    <a:cubicBezTo>
                      <a:pt x="231" y="59"/>
                      <a:pt x="212" y="96"/>
                      <a:pt x="162" y="84"/>
                    </a:cubicBezTo>
                    <a:cubicBezTo>
                      <a:pt x="146" y="80"/>
                      <a:pt x="127" y="69"/>
                      <a:pt x="119" y="54"/>
                    </a:cubicBezTo>
                    <a:cubicBezTo>
                      <a:pt x="109" y="69"/>
                      <a:pt x="92" y="80"/>
                      <a:pt x="74" y="84"/>
                    </a:cubicBezTo>
                    <a:cubicBezTo>
                      <a:pt x="25" y="96"/>
                      <a:pt x="6" y="59"/>
                      <a:pt x="13" y="33"/>
                    </a:cubicBezTo>
                    <a:cubicBezTo>
                      <a:pt x="18" y="13"/>
                      <a:pt x="40" y="3"/>
                      <a:pt x="57" y="13"/>
                    </a:cubicBezTo>
                    <a:cubicBezTo>
                      <a:pt x="75" y="24"/>
                      <a:pt x="73" y="53"/>
                      <a:pt x="52" y="61"/>
                    </a:cubicBezTo>
                    <a:cubicBezTo>
                      <a:pt x="43" y="64"/>
                      <a:pt x="30" y="63"/>
                      <a:pt x="27" y="51"/>
                    </a:cubicBezTo>
                    <a:cubicBezTo>
                      <a:pt x="24" y="42"/>
                      <a:pt x="33" y="30"/>
                      <a:pt x="44" y="32"/>
                    </a:cubicBezTo>
                    <a:cubicBezTo>
                      <a:pt x="52" y="33"/>
                      <a:pt x="54" y="41"/>
                      <a:pt x="54" y="44"/>
                    </a:cubicBezTo>
                    <a:cubicBezTo>
                      <a:pt x="56" y="34"/>
                      <a:pt x="47" y="27"/>
                      <a:pt x="37" y="29"/>
                    </a:cubicBezTo>
                    <a:cubicBezTo>
                      <a:pt x="28" y="31"/>
                      <a:pt x="21" y="42"/>
                      <a:pt x="24" y="52"/>
                    </a:cubicBezTo>
                    <a:cubicBezTo>
                      <a:pt x="29" y="65"/>
                      <a:pt x="43" y="68"/>
                      <a:pt x="53" y="64"/>
                    </a:cubicBezTo>
                    <a:cubicBezTo>
                      <a:pt x="77" y="56"/>
                      <a:pt x="80" y="22"/>
                      <a:pt x="59" y="10"/>
                    </a:cubicBezTo>
                    <a:cubicBezTo>
                      <a:pt x="41" y="0"/>
                      <a:pt x="18" y="8"/>
                      <a:pt x="11" y="28"/>
                    </a:cubicBezTo>
                    <a:cubicBezTo>
                      <a:pt x="0" y="56"/>
                      <a:pt x="21" y="99"/>
                      <a:pt x="76" y="86"/>
                    </a:cubicBezTo>
                    <a:cubicBezTo>
                      <a:pt x="92" y="82"/>
                      <a:pt x="108" y="73"/>
                      <a:pt x="118" y="61"/>
                    </a:cubicBezTo>
                    <a:close/>
                  </a:path>
                </a:pathLst>
              </a:custGeom>
              <a:solidFill>
                <a:schemeClr val="tx1">
                  <a:alpha val="84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ea typeface="Adobe 仿宋 Std R" panose="02020400000000000000" pitchFamily="18" charset="-122"/>
                </a:endParaRPr>
              </a:p>
            </p:txBody>
          </p:sp>
        </p:grpSp>
        <p:sp>
          <p:nvSpPr>
            <p:cNvPr id="42" name="文本框 48">
              <a:extLst>
                <a:ext uri="{FF2B5EF4-FFF2-40B4-BE49-F238E27FC236}">
                  <a16:creationId xmlns:a16="http://schemas.microsoft.com/office/drawing/2014/main" id="{FEDBBC35-A9DE-0885-4A80-1DA95D24C1D5}"/>
                </a:ext>
              </a:extLst>
            </p:cNvPr>
            <p:cNvSpPr txBox="1"/>
            <p:nvPr/>
          </p:nvSpPr>
          <p:spPr>
            <a:xfrm>
              <a:off x="4657049" y="5776095"/>
              <a:ext cx="291158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zh-TW" sz="1600" b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第</a:t>
              </a:r>
              <a:r>
                <a:rPr lang="en-US" altLang="zh-TW" sz="1600" b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</a:rPr>
                <a:t>114407</a:t>
              </a:r>
              <a:r>
                <a:rPr lang="zh-TW" altLang="zh-TW" sz="1600" b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組</a:t>
              </a:r>
              <a:endParaRPr lang="zh-CN" altLang="en-US" sz="1400" b="1" dirty="0">
                <a:latin typeface="Adobe 仿宋 Std R" panose="02020400000000000000" pitchFamily="18" charset="-122"/>
                <a:ea typeface="Adobe 仿宋 Std R" panose="02020400000000000000" pitchFamily="18" charset="-122"/>
                <a:sym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165383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B279BC-9735-E841-8C71-BF8335870F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C9AD0085-3EAF-ADDD-DE4A-89AC8A6FFB94}"/>
              </a:ext>
            </a:extLst>
          </p:cNvPr>
          <p:cNvSpPr/>
          <p:nvPr/>
        </p:nvSpPr>
        <p:spPr>
          <a:xfrm>
            <a:off x="98156" y="96112"/>
            <a:ext cx="11995688" cy="6661149"/>
          </a:xfrm>
          <a:prstGeom prst="rect">
            <a:avLst/>
          </a:prstGeom>
          <a:noFill/>
          <a:ln w="63500" cmpd="thickThin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Adobe 仿宋 Std R" panose="02020400000000000000" pitchFamily="18" charset="-122"/>
            </a:endParaRPr>
          </a:p>
        </p:txBody>
      </p:sp>
      <p:sp>
        <p:nvSpPr>
          <p:cNvPr id="7" name="í$ľïde">
            <a:extLst>
              <a:ext uri="{FF2B5EF4-FFF2-40B4-BE49-F238E27FC236}">
                <a16:creationId xmlns:a16="http://schemas.microsoft.com/office/drawing/2014/main" id="{EE8A168D-1715-31B3-28A4-CB5C77F21E51}"/>
              </a:ext>
            </a:extLst>
          </p:cNvPr>
          <p:cNvSpPr/>
          <p:nvPr/>
        </p:nvSpPr>
        <p:spPr>
          <a:xfrm>
            <a:off x="673099" y="1314306"/>
            <a:ext cx="10943168" cy="50165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" sx="101000" sy="101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/>
            <a:endParaRPr lang="zh-CN" altLang="en-US" dirty="0">
              <a:latin typeface="三极准柔宋" panose="00000500000000000000" pitchFamily="2" charset="-122"/>
              <a:ea typeface="三极准柔宋" panose="00000500000000000000" pitchFamily="2" charset="-122"/>
            </a:endParaRPr>
          </a:p>
        </p:txBody>
      </p:sp>
      <p:grpSp>
        <p:nvGrpSpPr>
          <p:cNvPr id="21" name="组合 23">
            <a:extLst>
              <a:ext uri="{FF2B5EF4-FFF2-40B4-BE49-F238E27FC236}">
                <a16:creationId xmlns:a16="http://schemas.microsoft.com/office/drawing/2014/main" id="{6B4F5C85-9B69-BEF8-1594-22ABBBD73754}"/>
              </a:ext>
            </a:extLst>
          </p:cNvPr>
          <p:cNvGrpSpPr/>
          <p:nvPr/>
        </p:nvGrpSpPr>
        <p:grpSpPr>
          <a:xfrm>
            <a:off x="5087687" y="209245"/>
            <a:ext cx="2016626" cy="278698"/>
            <a:chOff x="7150100" y="4803775"/>
            <a:chExt cx="2317750" cy="668338"/>
          </a:xfrm>
        </p:grpSpPr>
        <p:sp>
          <p:nvSpPr>
            <p:cNvPr id="22" name="Freeform 31">
              <a:extLst>
                <a:ext uri="{FF2B5EF4-FFF2-40B4-BE49-F238E27FC236}">
                  <a16:creationId xmlns:a16="http://schemas.microsoft.com/office/drawing/2014/main" id="{3569D68B-788F-6C75-E6C3-C669942FA48D}"/>
                </a:ext>
              </a:extLst>
            </p:cNvPr>
            <p:cNvSpPr>
              <a:spLocks/>
            </p:cNvSpPr>
            <p:nvPr/>
          </p:nvSpPr>
          <p:spPr bwMode="auto">
            <a:xfrm>
              <a:off x="8074025" y="4803775"/>
              <a:ext cx="466725" cy="533400"/>
            </a:xfrm>
            <a:custGeom>
              <a:avLst/>
              <a:gdLst>
                <a:gd name="T0" fmla="*/ 60 w 124"/>
                <a:gd name="T1" fmla="*/ 95 h 140"/>
                <a:gd name="T2" fmla="*/ 41 w 124"/>
                <a:gd name="T3" fmla="*/ 42 h 140"/>
                <a:gd name="T4" fmla="*/ 84 w 124"/>
                <a:gd name="T5" fmla="*/ 42 h 140"/>
                <a:gd name="T6" fmla="*/ 65 w 124"/>
                <a:gd name="T7" fmla="*/ 95 h 140"/>
                <a:gd name="T8" fmla="*/ 124 w 124"/>
                <a:gd name="T9" fmla="*/ 140 h 140"/>
                <a:gd name="T10" fmla="*/ 62 w 124"/>
                <a:gd name="T11" fmla="*/ 98 h 140"/>
                <a:gd name="T12" fmla="*/ 0 w 124"/>
                <a:gd name="T13" fmla="*/ 140 h 140"/>
                <a:gd name="T14" fmla="*/ 60 w 124"/>
                <a:gd name="T15" fmla="*/ 95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40">
                  <a:moveTo>
                    <a:pt x="60" y="95"/>
                  </a:moveTo>
                  <a:cubicBezTo>
                    <a:pt x="49" y="80"/>
                    <a:pt x="40" y="61"/>
                    <a:pt x="41" y="42"/>
                  </a:cubicBezTo>
                  <a:cubicBezTo>
                    <a:pt x="44" y="0"/>
                    <a:pt x="81" y="0"/>
                    <a:pt x="84" y="42"/>
                  </a:cubicBezTo>
                  <a:cubicBezTo>
                    <a:pt x="85" y="61"/>
                    <a:pt x="76" y="80"/>
                    <a:pt x="65" y="95"/>
                  </a:cubicBezTo>
                  <a:cubicBezTo>
                    <a:pt x="80" y="114"/>
                    <a:pt x="100" y="135"/>
                    <a:pt x="124" y="140"/>
                  </a:cubicBezTo>
                  <a:cubicBezTo>
                    <a:pt x="102" y="139"/>
                    <a:pt x="77" y="117"/>
                    <a:pt x="62" y="98"/>
                  </a:cubicBezTo>
                  <a:cubicBezTo>
                    <a:pt x="48" y="117"/>
                    <a:pt x="23" y="139"/>
                    <a:pt x="0" y="140"/>
                  </a:cubicBezTo>
                  <a:cubicBezTo>
                    <a:pt x="24" y="135"/>
                    <a:pt x="45" y="114"/>
                    <a:pt x="60" y="95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Adobe 仿宋 Std R" panose="02020400000000000000" pitchFamily="18" charset="-122"/>
              </a:endParaRPr>
            </a:p>
          </p:txBody>
        </p:sp>
        <p:sp>
          <p:nvSpPr>
            <p:cNvPr id="23" name="Freeform 32">
              <a:extLst>
                <a:ext uri="{FF2B5EF4-FFF2-40B4-BE49-F238E27FC236}">
                  <a16:creationId xmlns:a16="http://schemas.microsoft.com/office/drawing/2014/main" id="{94B92E59-CE5F-CA6F-9E60-53397E989BE3}"/>
                </a:ext>
              </a:extLst>
            </p:cNvPr>
            <p:cNvSpPr>
              <a:spLocks/>
            </p:cNvSpPr>
            <p:nvPr/>
          </p:nvSpPr>
          <p:spPr bwMode="auto">
            <a:xfrm>
              <a:off x="8702675" y="5368925"/>
              <a:ext cx="765175" cy="22225"/>
            </a:xfrm>
            <a:custGeom>
              <a:avLst/>
              <a:gdLst>
                <a:gd name="T0" fmla="*/ 101 w 203"/>
                <a:gd name="T1" fmla="*/ 6 h 6"/>
                <a:gd name="T2" fmla="*/ 0 w 203"/>
                <a:gd name="T3" fmla="*/ 3 h 6"/>
                <a:gd name="T4" fmla="*/ 101 w 203"/>
                <a:gd name="T5" fmla="*/ 0 h 6"/>
                <a:gd name="T6" fmla="*/ 203 w 203"/>
                <a:gd name="T7" fmla="*/ 4 h 6"/>
                <a:gd name="T8" fmla="*/ 101 w 203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">
                  <a:moveTo>
                    <a:pt x="101" y="6"/>
                  </a:moveTo>
                  <a:cubicBezTo>
                    <a:pt x="68" y="6"/>
                    <a:pt x="34" y="6"/>
                    <a:pt x="0" y="3"/>
                  </a:cubicBezTo>
                  <a:cubicBezTo>
                    <a:pt x="35" y="0"/>
                    <a:pt x="68" y="0"/>
                    <a:pt x="101" y="0"/>
                  </a:cubicBezTo>
                  <a:cubicBezTo>
                    <a:pt x="134" y="0"/>
                    <a:pt x="168" y="1"/>
                    <a:pt x="203" y="4"/>
                  </a:cubicBezTo>
                  <a:cubicBezTo>
                    <a:pt x="166" y="6"/>
                    <a:pt x="101" y="6"/>
                    <a:pt x="101" y="6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Adobe 仿宋 Std R" panose="02020400000000000000" pitchFamily="18" charset="-122"/>
              </a:endParaRPr>
            </a:p>
          </p:txBody>
        </p:sp>
        <p:sp>
          <p:nvSpPr>
            <p:cNvPr id="24" name="Freeform 33">
              <a:extLst>
                <a:ext uri="{FF2B5EF4-FFF2-40B4-BE49-F238E27FC236}">
                  <a16:creationId xmlns:a16="http://schemas.microsoft.com/office/drawing/2014/main" id="{F72166A3-147B-C63D-DDA6-FB04EF8CC6C1}"/>
                </a:ext>
              </a:extLst>
            </p:cNvPr>
            <p:cNvSpPr>
              <a:spLocks/>
            </p:cNvSpPr>
            <p:nvPr/>
          </p:nvSpPr>
          <p:spPr bwMode="auto">
            <a:xfrm>
              <a:off x="7150100" y="5368925"/>
              <a:ext cx="765175" cy="22225"/>
            </a:xfrm>
            <a:custGeom>
              <a:avLst/>
              <a:gdLst>
                <a:gd name="T0" fmla="*/ 102 w 203"/>
                <a:gd name="T1" fmla="*/ 6 h 6"/>
                <a:gd name="T2" fmla="*/ 203 w 203"/>
                <a:gd name="T3" fmla="*/ 3 h 6"/>
                <a:gd name="T4" fmla="*/ 102 w 203"/>
                <a:gd name="T5" fmla="*/ 0 h 6"/>
                <a:gd name="T6" fmla="*/ 0 w 203"/>
                <a:gd name="T7" fmla="*/ 4 h 6"/>
                <a:gd name="T8" fmla="*/ 102 w 203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">
                  <a:moveTo>
                    <a:pt x="102" y="6"/>
                  </a:moveTo>
                  <a:cubicBezTo>
                    <a:pt x="135" y="6"/>
                    <a:pt x="169" y="6"/>
                    <a:pt x="203" y="3"/>
                  </a:cubicBezTo>
                  <a:cubicBezTo>
                    <a:pt x="168" y="0"/>
                    <a:pt x="135" y="0"/>
                    <a:pt x="102" y="0"/>
                  </a:cubicBezTo>
                  <a:cubicBezTo>
                    <a:pt x="68" y="0"/>
                    <a:pt x="35" y="1"/>
                    <a:pt x="0" y="4"/>
                  </a:cubicBezTo>
                  <a:cubicBezTo>
                    <a:pt x="36" y="6"/>
                    <a:pt x="102" y="6"/>
                    <a:pt x="102" y="6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Adobe 仿宋 Std R" panose="02020400000000000000" pitchFamily="18" charset="-122"/>
              </a:endParaRPr>
            </a:p>
          </p:txBody>
        </p:sp>
        <p:sp>
          <p:nvSpPr>
            <p:cNvPr id="25" name="Freeform 34">
              <a:extLst>
                <a:ext uri="{FF2B5EF4-FFF2-40B4-BE49-F238E27FC236}">
                  <a16:creationId xmlns:a16="http://schemas.microsoft.com/office/drawing/2014/main" id="{9553BCB7-7105-0641-F455-25CEC45AE048}"/>
                </a:ext>
              </a:extLst>
            </p:cNvPr>
            <p:cNvSpPr>
              <a:spLocks/>
            </p:cNvSpPr>
            <p:nvPr/>
          </p:nvSpPr>
          <p:spPr bwMode="auto">
            <a:xfrm>
              <a:off x="7862888" y="5092700"/>
              <a:ext cx="893763" cy="379413"/>
            </a:xfrm>
            <a:custGeom>
              <a:avLst/>
              <a:gdLst>
                <a:gd name="T0" fmla="*/ 118 w 237"/>
                <a:gd name="T1" fmla="*/ 61 h 99"/>
                <a:gd name="T2" fmla="*/ 160 w 237"/>
                <a:gd name="T3" fmla="*/ 86 h 99"/>
                <a:gd name="T4" fmla="*/ 226 w 237"/>
                <a:gd name="T5" fmla="*/ 28 h 99"/>
                <a:gd name="T6" fmla="*/ 178 w 237"/>
                <a:gd name="T7" fmla="*/ 10 h 99"/>
                <a:gd name="T8" fmla="*/ 184 w 237"/>
                <a:gd name="T9" fmla="*/ 64 h 99"/>
                <a:gd name="T10" fmla="*/ 213 w 237"/>
                <a:gd name="T11" fmla="*/ 52 h 99"/>
                <a:gd name="T12" fmla="*/ 199 w 237"/>
                <a:gd name="T13" fmla="*/ 29 h 99"/>
                <a:gd name="T14" fmla="*/ 183 w 237"/>
                <a:gd name="T15" fmla="*/ 44 h 99"/>
                <a:gd name="T16" fmla="*/ 193 w 237"/>
                <a:gd name="T17" fmla="*/ 32 h 99"/>
                <a:gd name="T18" fmla="*/ 210 w 237"/>
                <a:gd name="T19" fmla="*/ 51 h 99"/>
                <a:gd name="T20" fmla="*/ 185 w 237"/>
                <a:gd name="T21" fmla="*/ 61 h 99"/>
                <a:gd name="T22" fmla="*/ 180 w 237"/>
                <a:gd name="T23" fmla="*/ 13 h 99"/>
                <a:gd name="T24" fmla="*/ 224 w 237"/>
                <a:gd name="T25" fmla="*/ 33 h 99"/>
                <a:gd name="T26" fmla="*/ 162 w 237"/>
                <a:gd name="T27" fmla="*/ 84 h 99"/>
                <a:gd name="T28" fmla="*/ 119 w 237"/>
                <a:gd name="T29" fmla="*/ 54 h 99"/>
                <a:gd name="T30" fmla="*/ 74 w 237"/>
                <a:gd name="T31" fmla="*/ 84 h 99"/>
                <a:gd name="T32" fmla="*/ 13 w 237"/>
                <a:gd name="T33" fmla="*/ 33 h 99"/>
                <a:gd name="T34" fmla="*/ 57 w 237"/>
                <a:gd name="T35" fmla="*/ 13 h 99"/>
                <a:gd name="T36" fmla="*/ 52 w 237"/>
                <a:gd name="T37" fmla="*/ 61 h 99"/>
                <a:gd name="T38" fmla="*/ 27 w 237"/>
                <a:gd name="T39" fmla="*/ 51 h 99"/>
                <a:gd name="T40" fmla="*/ 44 w 237"/>
                <a:gd name="T41" fmla="*/ 32 h 99"/>
                <a:gd name="T42" fmla="*/ 54 w 237"/>
                <a:gd name="T43" fmla="*/ 44 h 99"/>
                <a:gd name="T44" fmla="*/ 37 w 237"/>
                <a:gd name="T45" fmla="*/ 29 h 99"/>
                <a:gd name="T46" fmla="*/ 24 w 237"/>
                <a:gd name="T47" fmla="*/ 52 h 99"/>
                <a:gd name="T48" fmla="*/ 53 w 237"/>
                <a:gd name="T49" fmla="*/ 64 h 99"/>
                <a:gd name="T50" fmla="*/ 59 w 237"/>
                <a:gd name="T51" fmla="*/ 10 h 99"/>
                <a:gd name="T52" fmla="*/ 11 w 237"/>
                <a:gd name="T53" fmla="*/ 28 h 99"/>
                <a:gd name="T54" fmla="*/ 76 w 237"/>
                <a:gd name="T55" fmla="*/ 86 h 99"/>
                <a:gd name="T56" fmla="*/ 118 w 237"/>
                <a:gd name="T57" fmla="*/ 61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37" h="99">
                  <a:moveTo>
                    <a:pt x="118" y="61"/>
                  </a:moveTo>
                  <a:cubicBezTo>
                    <a:pt x="129" y="73"/>
                    <a:pt x="144" y="82"/>
                    <a:pt x="160" y="86"/>
                  </a:cubicBezTo>
                  <a:cubicBezTo>
                    <a:pt x="216" y="99"/>
                    <a:pt x="237" y="56"/>
                    <a:pt x="226" y="28"/>
                  </a:cubicBezTo>
                  <a:cubicBezTo>
                    <a:pt x="219" y="8"/>
                    <a:pt x="196" y="0"/>
                    <a:pt x="178" y="10"/>
                  </a:cubicBezTo>
                  <a:cubicBezTo>
                    <a:pt x="157" y="22"/>
                    <a:pt x="160" y="56"/>
                    <a:pt x="184" y="64"/>
                  </a:cubicBezTo>
                  <a:cubicBezTo>
                    <a:pt x="194" y="68"/>
                    <a:pt x="208" y="65"/>
                    <a:pt x="213" y="52"/>
                  </a:cubicBezTo>
                  <a:cubicBezTo>
                    <a:pt x="216" y="42"/>
                    <a:pt x="209" y="31"/>
                    <a:pt x="199" y="29"/>
                  </a:cubicBezTo>
                  <a:cubicBezTo>
                    <a:pt x="190" y="27"/>
                    <a:pt x="181" y="34"/>
                    <a:pt x="183" y="44"/>
                  </a:cubicBezTo>
                  <a:cubicBezTo>
                    <a:pt x="183" y="41"/>
                    <a:pt x="185" y="33"/>
                    <a:pt x="193" y="32"/>
                  </a:cubicBezTo>
                  <a:cubicBezTo>
                    <a:pt x="204" y="30"/>
                    <a:pt x="213" y="42"/>
                    <a:pt x="210" y="51"/>
                  </a:cubicBezTo>
                  <a:cubicBezTo>
                    <a:pt x="207" y="63"/>
                    <a:pt x="194" y="64"/>
                    <a:pt x="185" y="61"/>
                  </a:cubicBezTo>
                  <a:cubicBezTo>
                    <a:pt x="164" y="53"/>
                    <a:pt x="161" y="24"/>
                    <a:pt x="180" y="13"/>
                  </a:cubicBezTo>
                  <a:cubicBezTo>
                    <a:pt x="197" y="3"/>
                    <a:pt x="219" y="13"/>
                    <a:pt x="224" y="33"/>
                  </a:cubicBezTo>
                  <a:cubicBezTo>
                    <a:pt x="231" y="59"/>
                    <a:pt x="212" y="96"/>
                    <a:pt x="162" y="84"/>
                  </a:cubicBezTo>
                  <a:cubicBezTo>
                    <a:pt x="146" y="80"/>
                    <a:pt x="127" y="69"/>
                    <a:pt x="119" y="54"/>
                  </a:cubicBezTo>
                  <a:cubicBezTo>
                    <a:pt x="109" y="69"/>
                    <a:pt x="92" y="80"/>
                    <a:pt x="74" y="84"/>
                  </a:cubicBezTo>
                  <a:cubicBezTo>
                    <a:pt x="25" y="96"/>
                    <a:pt x="6" y="59"/>
                    <a:pt x="13" y="33"/>
                  </a:cubicBezTo>
                  <a:cubicBezTo>
                    <a:pt x="18" y="13"/>
                    <a:pt x="40" y="3"/>
                    <a:pt x="57" y="13"/>
                  </a:cubicBezTo>
                  <a:cubicBezTo>
                    <a:pt x="75" y="24"/>
                    <a:pt x="73" y="53"/>
                    <a:pt x="52" y="61"/>
                  </a:cubicBezTo>
                  <a:cubicBezTo>
                    <a:pt x="43" y="64"/>
                    <a:pt x="30" y="63"/>
                    <a:pt x="27" y="51"/>
                  </a:cubicBezTo>
                  <a:cubicBezTo>
                    <a:pt x="24" y="42"/>
                    <a:pt x="33" y="30"/>
                    <a:pt x="44" y="32"/>
                  </a:cubicBezTo>
                  <a:cubicBezTo>
                    <a:pt x="52" y="33"/>
                    <a:pt x="54" y="41"/>
                    <a:pt x="54" y="44"/>
                  </a:cubicBezTo>
                  <a:cubicBezTo>
                    <a:pt x="56" y="34"/>
                    <a:pt x="47" y="27"/>
                    <a:pt x="37" y="29"/>
                  </a:cubicBezTo>
                  <a:cubicBezTo>
                    <a:pt x="28" y="31"/>
                    <a:pt x="21" y="42"/>
                    <a:pt x="24" y="52"/>
                  </a:cubicBezTo>
                  <a:cubicBezTo>
                    <a:pt x="29" y="65"/>
                    <a:pt x="43" y="68"/>
                    <a:pt x="53" y="64"/>
                  </a:cubicBezTo>
                  <a:cubicBezTo>
                    <a:pt x="77" y="56"/>
                    <a:pt x="80" y="22"/>
                    <a:pt x="59" y="10"/>
                  </a:cubicBezTo>
                  <a:cubicBezTo>
                    <a:pt x="41" y="0"/>
                    <a:pt x="18" y="8"/>
                    <a:pt x="11" y="28"/>
                  </a:cubicBezTo>
                  <a:cubicBezTo>
                    <a:pt x="0" y="56"/>
                    <a:pt x="21" y="99"/>
                    <a:pt x="76" y="86"/>
                  </a:cubicBezTo>
                  <a:cubicBezTo>
                    <a:pt x="92" y="82"/>
                    <a:pt x="108" y="73"/>
                    <a:pt x="118" y="61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Adobe 仿宋 Std R" panose="02020400000000000000" pitchFamily="18" charset="-122"/>
              </a:endParaRPr>
            </a:p>
          </p:txBody>
        </p:sp>
      </p:grpSp>
      <p:sp>
        <p:nvSpPr>
          <p:cNvPr id="27" name="文本框 28">
            <a:extLst>
              <a:ext uri="{FF2B5EF4-FFF2-40B4-BE49-F238E27FC236}">
                <a16:creationId xmlns:a16="http://schemas.microsoft.com/office/drawing/2014/main" id="{98207FD6-3FA3-2600-FE98-177C528E773E}"/>
              </a:ext>
            </a:extLst>
          </p:cNvPr>
          <p:cNvSpPr txBox="1"/>
          <p:nvPr/>
        </p:nvSpPr>
        <p:spPr>
          <a:xfrm>
            <a:off x="4784039" y="562506"/>
            <a:ext cx="26802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ct val="0"/>
              </a:spcBef>
            </a:pPr>
            <a:r>
              <a:rPr lang="zh-TW" altLang="en-US" sz="3200" dirty="0">
                <a:solidFill>
                  <a:srgbClr val="262626"/>
                </a:solidFill>
                <a:effectLst/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簡介</a:t>
            </a:r>
            <a:endParaRPr lang="zh-CN" altLang="en-US" sz="3200" dirty="0">
              <a:solidFill>
                <a:srgbClr val="262626"/>
              </a:solidFill>
              <a:effectLst/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B6320E11-2213-33AB-5042-1DCBEB20E8EF}"/>
              </a:ext>
            </a:extLst>
          </p:cNvPr>
          <p:cNvSpPr/>
          <p:nvPr/>
        </p:nvSpPr>
        <p:spPr>
          <a:xfrm>
            <a:off x="1144985" y="1832345"/>
            <a:ext cx="9999395" cy="13915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ts val="2600"/>
              </a:lnSpc>
              <a:buFont typeface="Arial" panose="020B0604020202020204" pitchFamily="34" charset="0"/>
              <a:buChar char="•"/>
            </a:pPr>
            <a:r>
              <a:rPr lang="zh-TW" altLang="en-US" sz="2400" b="1" dirty="0">
                <a:solidFill>
                  <a:srgbClr val="555555"/>
                </a:solidFill>
                <a:latin typeface="Noto Sans TC" panose="020B0800000000000000" pitchFamily="34" charset="-120"/>
                <a:ea typeface="Noto Sans TC" panose="020B0800000000000000" pitchFamily="34" charset="-120"/>
              </a:rPr>
              <a:t>動機</a:t>
            </a:r>
          </a:p>
          <a:p>
            <a:pPr>
              <a:lnSpc>
                <a:spcPts val="2600"/>
              </a:lnSpc>
            </a:pPr>
            <a:r>
              <a:rPr lang="zh-TW" altLang="en-US" sz="2000" dirty="0">
                <a:solidFill>
                  <a:srgbClr val="555555"/>
                </a:solidFill>
                <a:latin typeface="Noto Sans TC" panose="020B0800000000000000" pitchFamily="34" charset="-120"/>
                <a:ea typeface="Noto Sans TC" panose="020B0800000000000000" pitchFamily="34" charset="-120"/>
              </a:rPr>
              <a:t>隨著手機與網路普及，民眾在交通與美食上的資訊需求快速增加。但目前仍缺乏以「捷運站」為核心整合交通、美食與社群的互動平台。</a:t>
            </a:r>
            <a:br>
              <a:rPr lang="zh-TW" altLang="en-US" sz="2000" dirty="0">
                <a:solidFill>
                  <a:srgbClr val="555555"/>
                </a:solidFill>
                <a:latin typeface="Noto Sans TC" panose="020B0800000000000000" pitchFamily="34" charset="-120"/>
                <a:ea typeface="Noto Sans TC" panose="020B0800000000000000" pitchFamily="34" charset="-120"/>
              </a:rPr>
            </a:br>
            <a:endParaRPr lang="en-US" altLang="zh-TW" sz="2000" dirty="0">
              <a:solidFill>
                <a:srgbClr val="555555"/>
              </a:solidFill>
              <a:latin typeface="Noto Sans TC" panose="020B0800000000000000" pitchFamily="34" charset="-120"/>
              <a:ea typeface="Noto Sans TC" panose="020B0800000000000000" pitchFamily="34" charset="-120"/>
            </a:endParaRPr>
          </a:p>
        </p:txBody>
      </p:sp>
      <p:grpSp>
        <p:nvGrpSpPr>
          <p:cNvPr id="19" name="群組 13">
            <a:extLst>
              <a:ext uri="{FF2B5EF4-FFF2-40B4-BE49-F238E27FC236}">
                <a16:creationId xmlns:a16="http://schemas.microsoft.com/office/drawing/2014/main" id="{5F5BB932-8E14-6CB1-E5DF-74C2E21206BD}"/>
              </a:ext>
            </a:extLst>
          </p:cNvPr>
          <p:cNvGrpSpPr>
            <a:grpSpLocks/>
          </p:cNvGrpSpPr>
          <p:nvPr/>
        </p:nvGrpSpPr>
        <p:grpSpPr bwMode="auto">
          <a:xfrm>
            <a:off x="4008664" y="3937070"/>
            <a:ext cx="7429259" cy="1541062"/>
            <a:chOff x="4241104" y="6897597"/>
            <a:chExt cx="13201186" cy="2738292"/>
          </a:xfrm>
        </p:grpSpPr>
        <p:grpSp>
          <p:nvGrpSpPr>
            <p:cNvPr id="20" name="群組 36">
              <a:extLst>
                <a:ext uri="{FF2B5EF4-FFF2-40B4-BE49-F238E27FC236}">
                  <a16:creationId xmlns:a16="http://schemas.microsoft.com/office/drawing/2014/main" id="{0275AC77-C2C8-302C-A268-0E78310FBC5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241104" y="6897597"/>
              <a:ext cx="13018196" cy="2738292"/>
              <a:chOff x="4861129" y="7702506"/>
              <a:chExt cx="13018196" cy="1840567"/>
            </a:xfrm>
          </p:grpSpPr>
          <p:grpSp>
            <p:nvGrpSpPr>
              <p:cNvPr id="29" name="Group 19">
                <a:extLst>
                  <a:ext uri="{FF2B5EF4-FFF2-40B4-BE49-F238E27FC236}">
                    <a16:creationId xmlns:a16="http://schemas.microsoft.com/office/drawing/2014/main" id="{672AD597-452D-1D9C-9135-25B4E9F1526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861129" y="7893006"/>
                <a:ext cx="13018196" cy="1650067"/>
                <a:chOff x="0" y="0"/>
                <a:chExt cx="3020367" cy="382834"/>
              </a:xfrm>
            </p:grpSpPr>
            <p:sp>
              <p:nvSpPr>
                <p:cNvPr id="35" name="Freeform 20">
                  <a:extLst>
                    <a:ext uri="{FF2B5EF4-FFF2-40B4-BE49-F238E27FC236}">
                      <a16:creationId xmlns:a16="http://schemas.microsoft.com/office/drawing/2014/main" id="{5ADCF46A-75A1-FAAA-03C9-D57C841D123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0" y="0"/>
                  <a:ext cx="3020367" cy="382834"/>
                </a:xfrm>
                <a:custGeom>
                  <a:avLst/>
                  <a:gdLst>
                    <a:gd name="T0" fmla="*/ 0 w 3020367"/>
                    <a:gd name="T1" fmla="*/ 0 h 382834"/>
                    <a:gd name="T2" fmla="*/ 2817167 w 3020367"/>
                    <a:gd name="T3" fmla="*/ 0 h 382834"/>
                    <a:gd name="T4" fmla="*/ 3020367 w 3020367"/>
                    <a:gd name="T5" fmla="*/ 191417 h 382834"/>
                    <a:gd name="T6" fmla="*/ 2817167 w 3020367"/>
                    <a:gd name="T7" fmla="*/ 382834 h 382834"/>
                    <a:gd name="T8" fmla="*/ 0 w 3020367"/>
                    <a:gd name="T9" fmla="*/ 382834 h 382834"/>
                    <a:gd name="T10" fmla="*/ 203200 w 3020367"/>
                    <a:gd name="T11" fmla="*/ 191417 h 382834"/>
                    <a:gd name="T12" fmla="*/ 0 w 3020367"/>
                    <a:gd name="T13" fmla="*/ 0 h 3828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020367" h="382834">
                      <a:moveTo>
                        <a:pt x="0" y="0"/>
                      </a:moveTo>
                      <a:lnTo>
                        <a:pt x="2817167" y="0"/>
                      </a:lnTo>
                      <a:lnTo>
                        <a:pt x="3020367" y="191417"/>
                      </a:lnTo>
                      <a:lnTo>
                        <a:pt x="2817167" y="382834"/>
                      </a:lnTo>
                      <a:lnTo>
                        <a:pt x="0" y="382834"/>
                      </a:lnTo>
                      <a:lnTo>
                        <a:pt x="203200" y="1914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pattFill prst="wdDnDiag">
                  <a:fgClr>
                    <a:srgbClr val="BDA6A6"/>
                  </a:fgClr>
                  <a:bgClr>
                    <a:schemeClr val="bg1"/>
                  </a:bgClr>
                </a:patt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cap="flat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/>
                <a:lstStyle>
                  <a:lvl1pPr>
                    <a:defRPr>
                      <a:solidFill>
                        <a:srgbClr val="0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defRPr>
                  </a:lvl1pPr>
                  <a:lvl2pPr>
                    <a:defRPr>
                      <a:solidFill>
                        <a:srgbClr val="0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defRPr>
                  </a:lvl2pPr>
                  <a:lvl3pPr>
                    <a:defRPr>
                      <a:solidFill>
                        <a:srgbClr val="0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defRPr>
                  </a:lvl3pPr>
                  <a:lvl4pPr>
                    <a:defRPr>
                      <a:solidFill>
                        <a:srgbClr val="0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defRPr>
                  </a:lvl4pPr>
                  <a:lvl5pPr>
                    <a:defRPr>
                      <a:solidFill>
                        <a:srgbClr val="0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defRPr>
                  </a:lvl5pPr>
                  <a:lvl6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rgbClr val="0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defRPr>
                  </a:lvl6pPr>
                  <a:lvl7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rgbClr val="0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defRPr>
                  </a:lvl7pPr>
                  <a:lvl8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rgbClr val="0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defRPr>
                  </a:lvl8pPr>
                  <a:lvl9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rgbClr val="0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defRPr>
                  </a:lvl9pPr>
                </a:lstStyle>
                <a:p>
                  <a:endParaRPr lang="zh-TW" altLang="zh-TW"/>
                </a:p>
              </p:txBody>
            </p:sp>
            <p:sp>
              <p:nvSpPr>
                <p:cNvPr id="36" name="TextBox 21">
                  <a:extLst>
                    <a:ext uri="{FF2B5EF4-FFF2-40B4-BE49-F238E27FC236}">
                      <a16:creationId xmlns:a16="http://schemas.microsoft.com/office/drawing/2014/main" id="{60B43517-E49E-5149-3B56-BB95979FC312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77800" y="-57150"/>
                  <a:ext cx="558800" cy="4635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cap="flat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57667" tIns="57667" rIns="57667" bIns="57667" anchor="ctr"/>
                <a:lstStyle>
                  <a:lvl1pPr>
                    <a:defRPr>
                      <a:solidFill>
                        <a:srgbClr val="0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defRPr>
                  </a:lvl1pPr>
                  <a:lvl2pPr>
                    <a:defRPr>
                      <a:solidFill>
                        <a:srgbClr val="0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defRPr>
                  </a:lvl2pPr>
                  <a:lvl3pPr>
                    <a:defRPr>
                      <a:solidFill>
                        <a:srgbClr val="0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defRPr>
                  </a:lvl3pPr>
                  <a:lvl4pPr>
                    <a:defRPr>
                      <a:solidFill>
                        <a:srgbClr val="0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defRPr>
                  </a:lvl4pPr>
                  <a:lvl5pPr>
                    <a:defRPr>
                      <a:solidFill>
                        <a:srgbClr val="0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defRPr>
                  </a:lvl5pPr>
                  <a:lvl6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rgbClr val="0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defRPr>
                  </a:lvl6pPr>
                  <a:lvl7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rgbClr val="0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defRPr>
                  </a:lvl7pPr>
                  <a:lvl8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rgbClr val="0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defRPr>
                  </a:lvl8pPr>
                  <a:lvl9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rgbClr val="0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defRPr>
                  </a:lvl9pPr>
                </a:lstStyle>
                <a:p>
                  <a:pPr algn="ctr">
                    <a:lnSpc>
                      <a:spcPts val="3813"/>
                    </a:lnSpc>
                  </a:pPr>
                  <a:endParaRPr lang="zh-TW" altLang="zh-TW"/>
                </a:p>
              </p:txBody>
            </p:sp>
          </p:grpSp>
          <p:grpSp>
            <p:nvGrpSpPr>
              <p:cNvPr id="31" name="Group 22">
                <a:extLst>
                  <a:ext uri="{FF2B5EF4-FFF2-40B4-BE49-F238E27FC236}">
                    <a16:creationId xmlns:a16="http://schemas.microsoft.com/office/drawing/2014/main" id="{16720B79-A77C-2139-A3F2-D4A017689EA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861129" y="7702506"/>
                <a:ext cx="13018196" cy="1650067"/>
                <a:chOff x="0" y="0"/>
                <a:chExt cx="3020367" cy="382834"/>
              </a:xfrm>
            </p:grpSpPr>
            <p:sp>
              <p:nvSpPr>
                <p:cNvPr id="33" name="Freeform 23">
                  <a:extLst>
                    <a:ext uri="{FF2B5EF4-FFF2-40B4-BE49-F238E27FC236}">
                      <a16:creationId xmlns:a16="http://schemas.microsoft.com/office/drawing/2014/main" id="{26A84D7A-E211-73C2-C5F9-9A5FB0C83F2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0" y="0"/>
                  <a:ext cx="3020367" cy="382834"/>
                </a:xfrm>
                <a:custGeom>
                  <a:avLst/>
                  <a:gdLst>
                    <a:gd name="T0" fmla="*/ 0 w 3020367"/>
                    <a:gd name="T1" fmla="*/ 0 h 382834"/>
                    <a:gd name="T2" fmla="*/ 2817167 w 3020367"/>
                    <a:gd name="T3" fmla="*/ 0 h 382834"/>
                    <a:gd name="T4" fmla="*/ 3020367 w 3020367"/>
                    <a:gd name="T5" fmla="*/ 191417 h 382834"/>
                    <a:gd name="T6" fmla="*/ 2817167 w 3020367"/>
                    <a:gd name="T7" fmla="*/ 382834 h 382834"/>
                    <a:gd name="T8" fmla="*/ 0 w 3020367"/>
                    <a:gd name="T9" fmla="*/ 382834 h 382834"/>
                    <a:gd name="T10" fmla="*/ 203200 w 3020367"/>
                    <a:gd name="T11" fmla="*/ 191417 h 382834"/>
                    <a:gd name="T12" fmla="*/ 0 w 3020367"/>
                    <a:gd name="T13" fmla="*/ 0 h 3828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020367" h="382834">
                      <a:moveTo>
                        <a:pt x="0" y="0"/>
                      </a:moveTo>
                      <a:lnTo>
                        <a:pt x="2817167" y="0"/>
                      </a:lnTo>
                      <a:lnTo>
                        <a:pt x="3020367" y="191417"/>
                      </a:lnTo>
                      <a:lnTo>
                        <a:pt x="2817167" y="382834"/>
                      </a:lnTo>
                      <a:lnTo>
                        <a:pt x="0" y="382834"/>
                      </a:lnTo>
                      <a:lnTo>
                        <a:pt x="203200" y="1914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cap="flat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/>
                <a:lstStyle>
                  <a:lvl1pPr>
                    <a:defRPr>
                      <a:solidFill>
                        <a:srgbClr val="0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defRPr>
                  </a:lvl1pPr>
                  <a:lvl2pPr>
                    <a:defRPr>
                      <a:solidFill>
                        <a:srgbClr val="0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defRPr>
                  </a:lvl2pPr>
                  <a:lvl3pPr>
                    <a:defRPr>
                      <a:solidFill>
                        <a:srgbClr val="0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defRPr>
                  </a:lvl3pPr>
                  <a:lvl4pPr>
                    <a:defRPr>
                      <a:solidFill>
                        <a:srgbClr val="0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defRPr>
                  </a:lvl4pPr>
                  <a:lvl5pPr>
                    <a:defRPr>
                      <a:solidFill>
                        <a:srgbClr val="0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defRPr>
                  </a:lvl5pPr>
                  <a:lvl6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rgbClr val="0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defRPr>
                  </a:lvl6pPr>
                  <a:lvl7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rgbClr val="0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defRPr>
                  </a:lvl7pPr>
                  <a:lvl8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rgbClr val="0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defRPr>
                  </a:lvl8pPr>
                  <a:lvl9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rgbClr val="0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defRPr>
                  </a:lvl9pPr>
                </a:lstStyle>
                <a:p>
                  <a:endParaRPr lang="zh-TW" altLang="zh-TW"/>
                </a:p>
              </p:txBody>
            </p:sp>
            <p:sp>
              <p:nvSpPr>
                <p:cNvPr id="34" name="TextBox 24">
                  <a:extLst>
                    <a:ext uri="{FF2B5EF4-FFF2-40B4-BE49-F238E27FC236}">
                      <a16:creationId xmlns:a16="http://schemas.microsoft.com/office/drawing/2014/main" id="{554F1F2B-B8B8-A68B-D164-938C3D5A6D50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77800" y="-57150"/>
                  <a:ext cx="558800" cy="4635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cap="flat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57667" tIns="57667" rIns="57667" bIns="57667" anchor="ctr"/>
                <a:lstStyle>
                  <a:lvl1pPr>
                    <a:defRPr>
                      <a:solidFill>
                        <a:srgbClr val="0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defRPr>
                  </a:lvl1pPr>
                  <a:lvl2pPr>
                    <a:defRPr>
                      <a:solidFill>
                        <a:srgbClr val="0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defRPr>
                  </a:lvl2pPr>
                  <a:lvl3pPr>
                    <a:defRPr>
                      <a:solidFill>
                        <a:srgbClr val="0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defRPr>
                  </a:lvl3pPr>
                  <a:lvl4pPr>
                    <a:defRPr>
                      <a:solidFill>
                        <a:srgbClr val="0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defRPr>
                  </a:lvl4pPr>
                  <a:lvl5pPr>
                    <a:defRPr>
                      <a:solidFill>
                        <a:srgbClr val="0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defRPr>
                  </a:lvl5pPr>
                  <a:lvl6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rgbClr val="0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defRPr>
                  </a:lvl6pPr>
                  <a:lvl7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rgbClr val="0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defRPr>
                  </a:lvl7pPr>
                  <a:lvl8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rgbClr val="0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defRPr>
                  </a:lvl8pPr>
                  <a:lvl9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rgbClr val="0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defRPr>
                  </a:lvl9pPr>
                </a:lstStyle>
                <a:p>
                  <a:pPr algn="ctr">
                    <a:lnSpc>
                      <a:spcPts val="3813"/>
                    </a:lnSpc>
                  </a:pPr>
                  <a:endParaRPr lang="zh-TW" altLang="zh-TW"/>
                </a:p>
              </p:txBody>
            </p:sp>
          </p:grpSp>
          <p:sp>
            <p:nvSpPr>
              <p:cNvPr id="32" name="TextBox 25">
                <a:extLst>
                  <a:ext uri="{FF2B5EF4-FFF2-40B4-BE49-F238E27FC236}">
                    <a16:creationId xmlns:a16="http://schemas.microsoft.com/office/drawing/2014/main" id="{5A87D364-C868-BE32-8B41-06AB1A63C7EE}"/>
                  </a:ext>
                </a:extLst>
              </p:cNvPr>
              <p:cNvSpPr txBox="1"/>
              <p:nvPr/>
            </p:nvSpPr>
            <p:spPr>
              <a:xfrm>
                <a:off x="5978189" y="7811539"/>
                <a:ext cx="10030795" cy="1430549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square" lIns="0" tIns="0" rIns="0" bIns="0">
                <a:spAutoFit/>
              </a:bodyPr>
              <a:lstStyle>
                <a:lvl1pPr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defRPr>
                </a:lvl1pPr>
                <a:lvl2pPr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defRPr>
                </a:lvl2pPr>
                <a:lvl3pPr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defRPr>
                </a:lvl3pPr>
                <a:lvl4pPr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defRPr>
                </a:lvl4pPr>
                <a:lvl5pPr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defRPr>
                </a:lvl9pPr>
              </a:lstStyle>
              <a:p>
                <a:pPr>
                  <a:lnSpc>
                    <a:spcPct val="150000"/>
                  </a:lnSpc>
                </a:pPr>
                <a:r>
                  <a:rPr lang="zh-TW" altLang="en-US" dirty="0">
                    <a:solidFill>
                      <a:srgbClr val="555555"/>
                    </a:solidFill>
                    <a:latin typeface="Noto Sans TC" panose="020B0800000000000000" pitchFamily="34" charset="-120"/>
                    <a:ea typeface="Noto Sans TC" panose="020B0800000000000000" pitchFamily="34" charset="-120"/>
                  </a:rPr>
                  <a:t>打造一個以台北捷運為主軸的美食平台，整合交通動線、周邊餐飲資訊與使用者互動功能，提供直覺、即時、友善的查詢體驗。</a:t>
                </a:r>
                <a:endParaRPr lang="en-US" altLang="zh-TW" dirty="0">
                  <a:solidFill>
                    <a:srgbClr val="FF5757"/>
                  </a:solidFill>
                  <a:latin typeface="王漢宗特黑體" charset="-120"/>
                  <a:ea typeface="王漢宗特黑體" charset="-120"/>
                </a:endParaRPr>
              </a:p>
            </p:txBody>
          </p:sp>
        </p:grpSp>
        <p:pic>
          <p:nvPicPr>
            <p:cNvPr id="28" name="Picture 31">
              <a:extLst>
                <a:ext uri="{FF2B5EF4-FFF2-40B4-BE49-F238E27FC236}">
                  <a16:creationId xmlns:a16="http://schemas.microsoft.com/office/drawing/2014/main" id="{62969445-3C9F-9642-E95C-769B042F35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163800" y="7029894"/>
              <a:ext cx="2278490" cy="7622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</p:pic>
      </p:grp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CFA0082C-B2A3-B29F-6CF4-337B371F7B83}"/>
              </a:ext>
            </a:extLst>
          </p:cNvPr>
          <p:cNvSpPr txBox="1"/>
          <p:nvPr/>
        </p:nvSpPr>
        <p:spPr>
          <a:xfrm>
            <a:off x="9752569" y="3486402"/>
            <a:ext cx="121410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400" b="1" dirty="0">
                <a:solidFill>
                  <a:srgbClr val="555555"/>
                </a:solidFill>
                <a:latin typeface="Noto Sans TC" panose="020B0800000000000000" pitchFamily="34" charset="-120"/>
                <a:ea typeface="Noto Sans TC" panose="020B0800000000000000" pitchFamily="34" charset="-120"/>
              </a:rPr>
              <a:t>目標</a:t>
            </a:r>
            <a:endParaRPr lang="zh-CN" altLang="en-US" sz="2400" dirty="0">
              <a:latin typeface="三极准柔宋" panose="00000500000000000000" pitchFamily="2" charset="-122"/>
              <a:ea typeface="三极准柔宋" panose="00000500000000000000" pitchFamily="2" charset="-122"/>
            </a:endParaRPr>
          </a:p>
          <a:p>
            <a:endParaRPr lang="zh-TW" altLang="en-US" sz="3200" dirty="0"/>
          </a:p>
        </p:txBody>
      </p:sp>
      <p:pic>
        <p:nvPicPr>
          <p:cNvPr id="45" name="圖片 44">
            <a:extLst>
              <a:ext uri="{FF2B5EF4-FFF2-40B4-BE49-F238E27FC236}">
                <a16:creationId xmlns:a16="http://schemas.microsoft.com/office/drawing/2014/main" id="{91F4F841-6113-E078-9D4A-58835D8BE0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1164" y="3001621"/>
            <a:ext cx="2526174" cy="2567586"/>
          </a:xfrm>
          <a:prstGeom prst="rect">
            <a:avLst/>
          </a:prstGeom>
        </p:spPr>
      </p:pic>
      <p:cxnSp>
        <p:nvCxnSpPr>
          <p:cNvPr id="58" name="直線接點 57">
            <a:extLst>
              <a:ext uri="{FF2B5EF4-FFF2-40B4-BE49-F238E27FC236}">
                <a16:creationId xmlns:a16="http://schemas.microsoft.com/office/drawing/2014/main" id="{7FFFCAB4-B940-6E34-A50F-6B5A50D64A70}"/>
              </a:ext>
            </a:extLst>
          </p:cNvPr>
          <p:cNvCxnSpPr/>
          <p:nvPr/>
        </p:nvCxnSpPr>
        <p:spPr>
          <a:xfrm>
            <a:off x="4849353" y="3616778"/>
            <a:ext cx="4139525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文字方塊 58">
            <a:extLst>
              <a:ext uri="{FF2B5EF4-FFF2-40B4-BE49-F238E27FC236}">
                <a16:creationId xmlns:a16="http://schemas.microsoft.com/office/drawing/2014/main" id="{D7C5DFCB-01F5-F900-A98C-9AD7BD863C14}"/>
              </a:ext>
            </a:extLst>
          </p:cNvPr>
          <p:cNvSpPr txBox="1"/>
          <p:nvPr/>
        </p:nvSpPr>
        <p:spPr>
          <a:xfrm>
            <a:off x="4784039" y="3161279"/>
            <a:ext cx="42048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dirty="0">
                <a:solidFill>
                  <a:srgbClr val="FF0000"/>
                </a:solidFill>
                <a:latin typeface="Noto Sans TC" panose="020B0800000000000000" pitchFamily="34" charset="-120"/>
                <a:ea typeface="Noto Sans TC" panose="020B0800000000000000" pitchFamily="34" charset="-120"/>
                <a:cs typeface="Calibri" panose="020F0502020204030204" pitchFamily="34" charset="0"/>
              </a:rPr>
              <a:t>讓每一站，都有值得停下的理由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7233907F-529D-F188-96E3-AFF398B693D7}"/>
              </a:ext>
            </a:extLst>
          </p:cNvPr>
          <p:cNvSpPr txBox="1"/>
          <p:nvPr/>
        </p:nvSpPr>
        <p:spPr>
          <a:xfrm>
            <a:off x="427839" y="6342077"/>
            <a:ext cx="22827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rgbClr val="555555"/>
                </a:solidFill>
                <a:latin typeface="Noto Sans TC" panose="020B0800000000000000" pitchFamily="34" charset="-120"/>
                <a:ea typeface="Noto Sans TC" panose="020B0800000000000000" pitchFamily="34" charset="-120"/>
              </a:rPr>
              <a:t>報告人</a:t>
            </a:r>
            <a:r>
              <a:rPr lang="en-US" altLang="zh-TW" sz="2400" dirty="0">
                <a:solidFill>
                  <a:srgbClr val="555555"/>
                </a:solidFill>
                <a:latin typeface="Noto Sans TC" panose="020B0800000000000000" pitchFamily="34" charset="-120"/>
                <a:ea typeface="Noto Sans TC" panose="020B0800000000000000" pitchFamily="34" charset="-120"/>
              </a:rPr>
              <a:t>:</a:t>
            </a:r>
            <a:r>
              <a:rPr lang="zh-TW" altLang="en-US" sz="2400" dirty="0">
                <a:solidFill>
                  <a:srgbClr val="555555"/>
                </a:solidFill>
                <a:latin typeface="Noto Sans TC" panose="020B0800000000000000" pitchFamily="34" charset="-120"/>
                <a:ea typeface="Noto Sans TC" panose="020B0800000000000000" pitchFamily="34" charset="-120"/>
              </a:rPr>
              <a:t>張楷偉</a:t>
            </a:r>
            <a:endParaRPr lang="zh-TW" altLang="zh-TW" sz="2400" dirty="0">
              <a:solidFill>
                <a:srgbClr val="555555"/>
              </a:solidFill>
              <a:latin typeface="Noto Sans TC" panose="020B0800000000000000" pitchFamily="34" charset="-120"/>
              <a:ea typeface="Noto Sans TC" panose="020B0800000000000000" pitchFamily="34" charset="-120"/>
            </a:endParaRP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571230E7-9218-6E85-971B-43FCCB496465}"/>
              </a:ext>
            </a:extLst>
          </p:cNvPr>
          <p:cNvGrpSpPr/>
          <p:nvPr/>
        </p:nvGrpSpPr>
        <p:grpSpPr>
          <a:xfrm>
            <a:off x="11359373" y="6113252"/>
            <a:ext cx="748344" cy="577025"/>
            <a:chOff x="11071972" y="5891646"/>
            <a:chExt cx="1035745" cy="798631"/>
          </a:xfrm>
        </p:grpSpPr>
        <p:grpSp>
          <p:nvGrpSpPr>
            <p:cNvPr id="5" name="组合 15">
              <a:extLst>
                <a:ext uri="{FF2B5EF4-FFF2-40B4-BE49-F238E27FC236}">
                  <a16:creationId xmlns:a16="http://schemas.microsoft.com/office/drawing/2014/main" id="{9E3F262A-7348-9A9B-6D7F-10ECE4F351E7}"/>
                </a:ext>
              </a:extLst>
            </p:cNvPr>
            <p:cNvGrpSpPr/>
            <p:nvPr/>
          </p:nvGrpSpPr>
          <p:grpSpPr>
            <a:xfrm>
              <a:off x="11177406" y="5891646"/>
              <a:ext cx="804793" cy="798631"/>
              <a:chOff x="4985288" y="1224585"/>
              <a:chExt cx="2546888" cy="2527388"/>
            </a:xfrm>
            <a:effectLst/>
          </p:grpSpPr>
          <p:sp>
            <p:nvSpPr>
              <p:cNvPr id="8" name="椭圆 16">
                <a:extLst>
                  <a:ext uri="{FF2B5EF4-FFF2-40B4-BE49-F238E27FC236}">
                    <a16:creationId xmlns:a16="http://schemas.microsoft.com/office/drawing/2014/main" id="{9D26D433-688C-6450-B3E3-857C35DD6C59}"/>
                  </a:ext>
                </a:extLst>
              </p:cNvPr>
              <p:cNvSpPr/>
              <p:nvPr/>
            </p:nvSpPr>
            <p:spPr>
              <a:xfrm>
                <a:off x="5012590" y="1224585"/>
                <a:ext cx="2433780" cy="2433781"/>
              </a:xfrm>
              <a:prstGeom prst="ellipse">
                <a:avLst/>
              </a:prstGeom>
              <a:solidFill>
                <a:schemeClr val="tx1">
                  <a:alpha val="3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ea typeface="Adobe 仿宋 Std R" panose="02020400000000000000" pitchFamily="18" charset="-122"/>
                </a:endParaRPr>
              </a:p>
            </p:txBody>
          </p:sp>
          <p:sp>
            <p:nvSpPr>
              <p:cNvPr id="9" name="椭圆 17">
                <a:extLst>
                  <a:ext uri="{FF2B5EF4-FFF2-40B4-BE49-F238E27FC236}">
                    <a16:creationId xmlns:a16="http://schemas.microsoft.com/office/drawing/2014/main" id="{6A90A7B7-062C-C16A-CC79-5585038D5E55}"/>
                  </a:ext>
                </a:extLst>
              </p:cNvPr>
              <p:cNvSpPr/>
              <p:nvPr/>
            </p:nvSpPr>
            <p:spPr>
              <a:xfrm>
                <a:off x="5098396" y="1265539"/>
                <a:ext cx="2433780" cy="2433781"/>
              </a:xfrm>
              <a:prstGeom prst="ellipse">
                <a:avLst/>
              </a:prstGeom>
              <a:solidFill>
                <a:schemeClr val="tx1">
                  <a:alpha val="4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ea typeface="Adobe 仿宋 Std R" panose="02020400000000000000" pitchFamily="18" charset="-122"/>
                </a:endParaRPr>
              </a:p>
            </p:txBody>
          </p:sp>
          <p:sp>
            <p:nvSpPr>
              <p:cNvPr id="10" name="椭圆 18">
                <a:extLst>
                  <a:ext uri="{FF2B5EF4-FFF2-40B4-BE49-F238E27FC236}">
                    <a16:creationId xmlns:a16="http://schemas.microsoft.com/office/drawing/2014/main" id="{9CEDA7A9-FD96-40E7-C7AD-34A3EC26E1F8}"/>
                  </a:ext>
                </a:extLst>
              </p:cNvPr>
              <p:cNvSpPr/>
              <p:nvPr/>
            </p:nvSpPr>
            <p:spPr>
              <a:xfrm>
                <a:off x="4985288" y="1318192"/>
                <a:ext cx="2433780" cy="2433781"/>
              </a:xfrm>
              <a:prstGeom prst="ellipse">
                <a:avLst/>
              </a:prstGeom>
              <a:solidFill>
                <a:schemeClr val="tx1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ea typeface="Adobe 仿宋 Std R" panose="02020400000000000000" pitchFamily="18" charset="-122"/>
                </a:endParaRPr>
              </a:p>
            </p:txBody>
          </p:sp>
        </p:grpSp>
        <p:sp>
          <p:nvSpPr>
            <p:cNvPr id="6" name="文本框 19">
              <a:extLst>
                <a:ext uri="{FF2B5EF4-FFF2-40B4-BE49-F238E27FC236}">
                  <a16:creationId xmlns:a16="http://schemas.microsoft.com/office/drawing/2014/main" id="{0919C485-F9DD-BCAF-C3FB-0282F21E6D6A}"/>
                </a:ext>
              </a:extLst>
            </p:cNvPr>
            <p:cNvSpPr txBox="1"/>
            <p:nvPr/>
          </p:nvSpPr>
          <p:spPr>
            <a:xfrm>
              <a:off x="11071972" y="5999063"/>
              <a:ext cx="1035745" cy="5537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prstClr val="white"/>
                  </a:solidFill>
                  <a:latin typeface="Adobe 仿宋 Std R" panose="02020400000000000000" pitchFamily="18" charset="-122"/>
                  <a:ea typeface="Adobe 仿宋 Std R" panose="02020400000000000000" pitchFamily="18" charset="-122"/>
                </a:rPr>
                <a:t>0</a:t>
              </a:r>
              <a:r>
                <a:rPr lang="en-US" altLang="zh-TW" sz="2000" b="1" dirty="0">
                  <a:solidFill>
                    <a:prstClr val="white"/>
                  </a:solidFill>
                  <a:latin typeface="Adobe 仿宋 Std R" panose="02020400000000000000" pitchFamily="18" charset="-122"/>
                  <a:ea typeface="Adobe 仿宋 Std R" panose="02020400000000000000" pitchFamily="18" charset="-122"/>
                </a:rPr>
                <a:t>5</a:t>
              </a:r>
              <a:endParaRPr lang="en-US" altLang="zh-CN" sz="2000" b="1" dirty="0">
                <a:solidFill>
                  <a:prstClr val="white"/>
                </a:solidFill>
                <a:latin typeface="Adobe 仿宋 Std R" panose="02020400000000000000" pitchFamily="18" charset="-122"/>
                <a:ea typeface="Adobe 仿宋 Std R" panose="02020400000000000000" pitchFamily="18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91068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7" grpId="0"/>
      <p:bldP spid="5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B5493F-423A-7F00-7CD1-016203FD88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170EA175-4580-3148-1CD4-8A91A5DD102D}"/>
              </a:ext>
            </a:extLst>
          </p:cNvPr>
          <p:cNvGrpSpPr/>
          <p:nvPr/>
        </p:nvGrpSpPr>
        <p:grpSpPr>
          <a:xfrm>
            <a:off x="4479812" y="1825186"/>
            <a:ext cx="3232375" cy="3207627"/>
            <a:chOff x="4985288" y="1224585"/>
            <a:chExt cx="2546888" cy="2527388"/>
          </a:xfrm>
        </p:grpSpPr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064C870E-2B53-1085-17A8-500EBE6D7410}"/>
                </a:ext>
              </a:extLst>
            </p:cNvPr>
            <p:cNvSpPr/>
            <p:nvPr/>
          </p:nvSpPr>
          <p:spPr>
            <a:xfrm>
              <a:off x="5012590" y="1224585"/>
              <a:ext cx="2433780" cy="2433781"/>
            </a:xfrm>
            <a:prstGeom prst="ellipse">
              <a:avLst/>
            </a:prstGeom>
            <a:solidFill>
              <a:schemeClr val="tx1">
                <a:alpha val="3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Adobe 仿宋 Std R" panose="02020400000000000000" pitchFamily="18" charset="-122"/>
              </a:endParaRPr>
            </a:p>
          </p:txBody>
        </p:sp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60FBAD8D-6E11-27E2-93CB-5032CD65BE69}"/>
                </a:ext>
              </a:extLst>
            </p:cNvPr>
            <p:cNvSpPr/>
            <p:nvPr/>
          </p:nvSpPr>
          <p:spPr>
            <a:xfrm>
              <a:off x="5098396" y="1265539"/>
              <a:ext cx="2433780" cy="2433781"/>
            </a:xfrm>
            <a:prstGeom prst="ellipse">
              <a:avLst/>
            </a:prstGeom>
            <a:solidFill>
              <a:schemeClr val="tx1">
                <a:alpha val="4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Adobe 仿宋 Std R" panose="02020400000000000000" pitchFamily="18" charset="-122"/>
              </a:endParaRPr>
            </a:p>
          </p:txBody>
        </p:sp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5956189F-70D3-BA0B-4888-A5359BD7C0D6}"/>
                </a:ext>
              </a:extLst>
            </p:cNvPr>
            <p:cNvSpPr/>
            <p:nvPr/>
          </p:nvSpPr>
          <p:spPr>
            <a:xfrm>
              <a:off x="4985288" y="1318192"/>
              <a:ext cx="2433780" cy="2433781"/>
            </a:xfrm>
            <a:prstGeom prst="ellipse">
              <a:avLst/>
            </a:prstGeom>
            <a:solidFill>
              <a:schemeClr val="tx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Adobe 仿宋 Std R" panose="02020400000000000000" pitchFamily="18" charset="-122"/>
              </a:endParaRPr>
            </a:p>
          </p:txBody>
        </p:sp>
      </p:grpSp>
      <p:sp>
        <p:nvSpPr>
          <p:cNvPr id="9" name="文本框 8">
            <a:extLst>
              <a:ext uri="{FF2B5EF4-FFF2-40B4-BE49-F238E27FC236}">
                <a16:creationId xmlns:a16="http://schemas.microsoft.com/office/drawing/2014/main" id="{E4A3D70C-3F5F-A13C-2C14-B18B15D86B79}"/>
              </a:ext>
            </a:extLst>
          </p:cNvPr>
          <p:cNvSpPr txBox="1"/>
          <p:nvPr/>
        </p:nvSpPr>
        <p:spPr>
          <a:xfrm>
            <a:off x="3367563" y="2662424"/>
            <a:ext cx="549055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4800" b="1">
                <a:solidFill>
                  <a:schemeClr val="bg1"/>
                </a:solidFill>
                <a:latin typeface="Adobe Devanagari" panose="02040503050201020203" pitchFamily="18" charset="0"/>
                <a:ea typeface="张海山锐线体简" panose="02000000000000000000" pitchFamily="2" charset="-122"/>
              </a:defRPr>
            </a:lvl1pPr>
          </a:lstStyle>
          <a:p>
            <a:r>
              <a:rPr lang="en-US" altLang="zh-TW" sz="4000" dirty="0"/>
              <a:t>02 </a:t>
            </a:r>
          </a:p>
          <a:p>
            <a:r>
              <a:rPr lang="zh-TW" altLang="en-US" sz="4000" dirty="0"/>
              <a:t>研究目的</a:t>
            </a:r>
            <a:endParaRPr lang="en-US" altLang="zh-CN" sz="4000" dirty="0"/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99025CE5-B1DB-9EBE-7DD4-A7EE32B888A3}"/>
              </a:ext>
            </a:extLst>
          </p:cNvPr>
          <p:cNvCxnSpPr/>
          <p:nvPr/>
        </p:nvCxnSpPr>
        <p:spPr>
          <a:xfrm>
            <a:off x="7997125" y="3429000"/>
            <a:ext cx="3704095" cy="0"/>
          </a:xfrm>
          <a:prstGeom prst="line">
            <a:avLst/>
          </a:prstGeom>
          <a:ln w="22225">
            <a:solidFill>
              <a:schemeClr val="tx1">
                <a:lumMod val="85000"/>
                <a:lumOff val="15000"/>
              </a:schemeClr>
            </a:solidFill>
            <a:prstDash val="sysDot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A17201EA-503C-D72E-B92B-AC58339364CF}"/>
              </a:ext>
            </a:extLst>
          </p:cNvPr>
          <p:cNvCxnSpPr/>
          <p:nvPr/>
        </p:nvCxnSpPr>
        <p:spPr>
          <a:xfrm flipH="1">
            <a:off x="446868" y="3426101"/>
            <a:ext cx="3704095" cy="0"/>
          </a:xfrm>
          <a:prstGeom prst="line">
            <a:avLst/>
          </a:prstGeom>
          <a:ln w="22225">
            <a:solidFill>
              <a:schemeClr val="tx1">
                <a:lumMod val="85000"/>
                <a:lumOff val="15000"/>
              </a:schemeClr>
            </a:solidFill>
            <a:prstDash val="sysDot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>
            <a:extLst>
              <a:ext uri="{FF2B5EF4-FFF2-40B4-BE49-F238E27FC236}">
                <a16:creationId xmlns:a16="http://schemas.microsoft.com/office/drawing/2014/main" id="{34FFE021-081D-86A4-5ABB-9C042486BC09}"/>
              </a:ext>
            </a:extLst>
          </p:cNvPr>
          <p:cNvSpPr/>
          <p:nvPr/>
        </p:nvSpPr>
        <p:spPr>
          <a:xfrm>
            <a:off x="98156" y="96112"/>
            <a:ext cx="11995688" cy="6661149"/>
          </a:xfrm>
          <a:prstGeom prst="rect">
            <a:avLst/>
          </a:prstGeom>
          <a:noFill/>
          <a:ln w="63500" cmpd="thickThin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Adobe 仿宋 Std R" panose="02020400000000000000" pitchFamily="18" charset="-122"/>
            </a:endParaRPr>
          </a:p>
        </p:txBody>
      </p:sp>
      <p:grpSp>
        <p:nvGrpSpPr>
          <p:cNvPr id="27" name="群組 26">
            <a:extLst>
              <a:ext uri="{FF2B5EF4-FFF2-40B4-BE49-F238E27FC236}">
                <a16:creationId xmlns:a16="http://schemas.microsoft.com/office/drawing/2014/main" id="{6AB63B4E-B63A-FBAD-7E9A-947EB4B663D0}"/>
              </a:ext>
            </a:extLst>
          </p:cNvPr>
          <p:cNvGrpSpPr/>
          <p:nvPr/>
        </p:nvGrpSpPr>
        <p:grpSpPr>
          <a:xfrm>
            <a:off x="4257796" y="584262"/>
            <a:ext cx="3632495" cy="683403"/>
            <a:chOff x="4257796" y="584262"/>
            <a:chExt cx="3632495" cy="683403"/>
          </a:xfrm>
        </p:grpSpPr>
        <p:sp>
          <p:nvSpPr>
            <p:cNvPr id="28" name="Freeform 5">
              <a:extLst>
                <a:ext uri="{FF2B5EF4-FFF2-40B4-BE49-F238E27FC236}">
                  <a16:creationId xmlns:a16="http://schemas.microsoft.com/office/drawing/2014/main" id="{C17A1D7B-7077-86A4-8098-E1F8A55AC9D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45242" y="584262"/>
              <a:ext cx="2016548" cy="234968"/>
            </a:xfrm>
            <a:custGeom>
              <a:avLst/>
              <a:gdLst>
                <a:gd name="T0" fmla="*/ 826 w 1255"/>
                <a:gd name="T1" fmla="*/ 94 h 234"/>
                <a:gd name="T2" fmla="*/ 1051 w 1255"/>
                <a:gd name="T3" fmla="*/ 107 h 234"/>
                <a:gd name="T4" fmla="*/ 1093 w 1255"/>
                <a:gd name="T5" fmla="*/ 107 h 234"/>
                <a:gd name="T6" fmla="*/ 1151 w 1255"/>
                <a:gd name="T7" fmla="*/ 87 h 234"/>
                <a:gd name="T8" fmla="*/ 1225 w 1255"/>
                <a:gd name="T9" fmla="*/ 118 h 234"/>
                <a:gd name="T10" fmla="*/ 1206 w 1255"/>
                <a:gd name="T11" fmla="*/ 139 h 234"/>
                <a:gd name="T12" fmla="*/ 1185 w 1255"/>
                <a:gd name="T13" fmla="*/ 102 h 234"/>
                <a:gd name="T14" fmla="*/ 1171 w 1255"/>
                <a:gd name="T15" fmla="*/ 112 h 234"/>
                <a:gd name="T16" fmla="*/ 1137 w 1255"/>
                <a:gd name="T17" fmla="*/ 119 h 234"/>
                <a:gd name="T18" fmla="*/ 1109 w 1255"/>
                <a:gd name="T19" fmla="*/ 119 h 234"/>
                <a:gd name="T20" fmla="*/ 1062 w 1255"/>
                <a:gd name="T21" fmla="*/ 116 h 234"/>
                <a:gd name="T22" fmla="*/ 841 w 1255"/>
                <a:gd name="T23" fmla="*/ 112 h 234"/>
                <a:gd name="T24" fmla="*/ 782 w 1255"/>
                <a:gd name="T25" fmla="*/ 117 h 234"/>
                <a:gd name="T26" fmla="*/ 756 w 1255"/>
                <a:gd name="T27" fmla="*/ 111 h 234"/>
                <a:gd name="T28" fmla="*/ 737 w 1255"/>
                <a:gd name="T29" fmla="*/ 118 h 234"/>
                <a:gd name="T30" fmla="*/ 717 w 1255"/>
                <a:gd name="T31" fmla="*/ 157 h 234"/>
                <a:gd name="T32" fmla="*/ 762 w 1255"/>
                <a:gd name="T33" fmla="*/ 99 h 234"/>
                <a:gd name="T34" fmla="*/ 772 w 1255"/>
                <a:gd name="T35" fmla="*/ 97 h 234"/>
                <a:gd name="T36" fmla="*/ 104 w 1255"/>
                <a:gd name="T37" fmla="*/ 87 h 234"/>
                <a:gd name="T38" fmla="*/ 30 w 1255"/>
                <a:gd name="T39" fmla="*/ 118 h 234"/>
                <a:gd name="T40" fmla="*/ 49 w 1255"/>
                <a:gd name="T41" fmla="*/ 139 h 234"/>
                <a:gd name="T42" fmla="*/ 71 w 1255"/>
                <a:gd name="T43" fmla="*/ 102 h 234"/>
                <a:gd name="T44" fmla="*/ 85 w 1255"/>
                <a:gd name="T45" fmla="*/ 112 h 234"/>
                <a:gd name="T46" fmla="*/ 118 w 1255"/>
                <a:gd name="T47" fmla="*/ 119 h 234"/>
                <a:gd name="T48" fmla="*/ 147 w 1255"/>
                <a:gd name="T49" fmla="*/ 119 h 234"/>
                <a:gd name="T50" fmla="*/ 193 w 1255"/>
                <a:gd name="T51" fmla="*/ 116 h 234"/>
                <a:gd name="T52" fmla="*/ 414 w 1255"/>
                <a:gd name="T53" fmla="*/ 112 h 234"/>
                <a:gd name="T54" fmla="*/ 474 w 1255"/>
                <a:gd name="T55" fmla="*/ 117 h 234"/>
                <a:gd name="T56" fmla="*/ 499 w 1255"/>
                <a:gd name="T57" fmla="*/ 111 h 234"/>
                <a:gd name="T58" fmla="*/ 518 w 1255"/>
                <a:gd name="T59" fmla="*/ 118 h 234"/>
                <a:gd name="T60" fmla="*/ 538 w 1255"/>
                <a:gd name="T61" fmla="*/ 157 h 234"/>
                <a:gd name="T62" fmla="*/ 494 w 1255"/>
                <a:gd name="T63" fmla="*/ 99 h 234"/>
                <a:gd name="T64" fmla="*/ 483 w 1255"/>
                <a:gd name="T65" fmla="*/ 97 h 234"/>
                <a:gd name="T66" fmla="*/ 445 w 1255"/>
                <a:gd name="T67" fmla="*/ 107 h 234"/>
                <a:gd name="T68" fmla="*/ 223 w 1255"/>
                <a:gd name="T69" fmla="*/ 107 h 234"/>
                <a:gd name="T70" fmla="*/ 178 w 1255"/>
                <a:gd name="T71" fmla="*/ 98 h 234"/>
                <a:gd name="T72" fmla="*/ 138 w 1255"/>
                <a:gd name="T73" fmla="*/ 105 h 234"/>
                <a:gd name="T74" fmla="*/ 616 w 1255"/>
                <a:gd name="T75" fmla="*/ 218 h 234"/>
                <a:gd name="T76" fmla="*/ 634 w 1255"/>
                <a:gd name="T77" fmla="*/ 202 h 234"/>
                <a:gd name="T78" fmla="*/ 635 w 1255"/>
                <a:gd name="T79" fmla="*/ 23 h 234"/>
                <a:gd name="T80" fmla="*/ 586 w 1255"/>
                <a:gd name="T81" fmla="*/ 94 h 234"/>
                <a:gd name="T82" fmla="*/ 651 w 1255"/>
                <a:gd name="T83" fmla="*/ 117 h 234"/>
                <a:gd name="T84" fmla="*/ 697 w 1255"/>
                <a:gd name="T85" fmla="*/ 69 h 234"/>
                <a:gd name="T86" fmla="*/ 710 w 1255"/>
                <a:gd name="T87" fmla="*/ 63 h 234"/>
                <a:gd name="T88" fmla="*/ 628 w 1255"/>
                <a:gd name="T89" fmla="*/ 1 h 234"/>
                <a:gd name="T90" fmla="*/ 545 w 1255"/>
                <a:gd name="T91" fmla="*/ 63 h 234"/>
                <a:gd name="T92" fmla="*/ 559 w 1255"/>
                <a:gd name="T93" fmla="*/ 69 h 234"/>
                <a:gd name="T94" fmla="*/ 611 w 1255"/>
                <a:gd name="T95" fmla="*/ 73 h 234"/>
                <a:gd name="T96" fmla="*/ 628 w 1255"/>
                <a:gd name="T97" fmla="*/ 121 h 234"/>
                <a:gd name="T98" fmla="*/ 557 w 1255"/>
                <a:gd name="T99" fmla="*/ 121 h 234"/>
                <a:gd name="T100" fmla="*/ 579 w 1255"/>
                <a:gd name="T101" fmla="*/ 116 h 234"/>
                <a:gd name="T102" fmla="*/ 568 w 1255"/>
                <a:gd name="T103" fmla="*/ 139 h 234"/>
                <a:gd name="T104" fmla="*/ 570 w 1255"/>
                <a:gd name="T105" fmla="*/ 159 h 234"/>
                <a:gd name="T106" fmla="*/ 604 w 1255"/>
                <a:gd name="T107" fmla="*/ 187 h 234"/>
                <a:gd name="T108" fmla="*/ 557 w 1255"/>
                <a:gd name="T109" fmla="*/ 131 h 234"/>
                <a:gd name="T110" fmla="*/ 703 w 1255"/>
                <a:gd name="T111" fmla="*/ 103 h 234"/>
                <a:gd name="T112" fmla="*/ 675 w 1255"/>
                <a:gd name="T113" fmla="*/ 107 h 234"/>
                <a:gd name="T114" fmla="*/ 693 w 1255"/>
                <a:gd name="T115" fmla="*/ 145 h 234"/>
                <a:gd name="T116" fmla="*/ 677 w 1255"/>
                <a:gd name="T117" fmla="*/ 151 h 234"/>
                <a:gd name="T118" fmla="*/ 651 w 1255"/>
                <a:gd name="T119" fmla="*/ 175 h 234"/>
                <a:gd name="T120" fmla="*/ 686 w 1255"/>
                <a:gd name="T121" fmla="*/ 181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255" h="234">
                  <a:moveTo>
                    <a:pt x="791" y="101"/>
                  </a:moveTo>
                  <a:cubicBezTo>
                    <a:pt x="793" y="103"/>
                    <a:pt x="794" y="105"/>
                    <a:pt x="795" y="107"/>
                  </a:cubicBezTo>
                  <a:cubicBezTo>
                    <a:pt x="810" y="107"/>
                    <a:pt x="810" y="107"/>
                    <a:pt x="810" y="107"/>
                  </a:cubicBezTo>
                  <a:cubicBezTo>
                    <a:pt x="810" y="107"/>
                    <a:pt x="810" y="106"/>
                    <a:pt x="811" y="105"/>
                  </a:cubicBezTo>
                  <a:cubicBezTo>
                    <a:pt x="812" y="99"/>
                    <a:pt x="819" y="94"/>
                    <a:pt x="826" y="94"/>
                  </a:cubicBezTo>
                  <a:cubicBezTo>
                    <a:pt x="833" y="94"/>
                    <a:pt x="839" y="99"/>
                    <a:pt x="841" y="105"/>
                  </a:cubicBezTo>
                  <a:cubicBezTo>
                    <a:pt x="841" y="106"/>
                    <a:pt x="841" y="107"/>
                    <a:pt x="841" y="107"/>
                  </a:cubicBezTo>
                  <a:cubicBezTo>
                    <a:pt x="1032" y="107"/>
                    <a:pt x="1032" y="107"/>
                    <a:pt x="1032" y="107"/>
                  </a:cubicBezTo>
                  <a:cubicBezTo>
                    <a:pt x="1033" y="103"/>
                    <a:pt x="1037" y="100"/>
                    <a:pt x="1042" y="100"/>
                  </a:cubicBezTo>
                  <a:cubicBezTo>
                    <a:pt x="1046" y="100"/>
                    <a:pt x="1050" y="103"/>
                    <a:pt x="1051" y="107"/>
                  </a:cubicBezTo>
                  <a:cubicBezTo>
                    <a:pt x="1052" y="107"/>
                    <a:pt x="1052" y="107"/>
                    <a:pt x="1052" y="107"/>
                  </a:cubicBezTo>
                  <a:cubicBezTo>
                    <a:pt x="1055" y="106"/>
                    <a:pt x="1059" y="104"/>
                    <a:pt x="1062" y="103"/>
                  </a:cubicBezTo>
                  <a:cubicBezTo>
                    <a:pt x="1067" y="100"/>
                    <a:pt x="1072" y="98"/>
                    <a:pt x="1078" y="98"/>
                  </a:cubicBezTo>
                  <a:cubicBezTo>
                    <a:pt x="1082" y="98"/>
                    <a:pt x="1086" y="99"/>
                    <a:pt x="1089" y="102"/>
                  </a:cubicBezTo>
                  <a:cubicBezTo>
                    <a:pt x="1091" y="103"/>
                    <a:pt x="1092" y="105"/>
                    <a:pt x="1093" y="107"/>
                  </a:cubicBezTo>
                  <a:cubicBezTo>
                    <a:pt x="1099" y="107"/>
                    <a:pt x="1099" y="107"/>
                    <a:pt x="1099" y="107"/>
                  </a:cubicBezTo>
                  <a:cubicBezTo>
                    <a:pt x="1100" y="103"/>
                    <a:pt x="1104" y="100"/>
                    <a:pt x="1109" y="100"/>
                  </a:cubicBezTo>
                  <a:cubicBezTo>
                    <a:pt x="1112" y="100"/>
                    <a:pt x="1116" y="102"/>
                    <a:pt x="1117" y="105"/>
                  </a:cubicBezTo>
                  <a:cubicBezTo>
                    <a:pt x="1121" y="101"/>
                    <a:pt x="1125" y="97"/>
                    <a:pt x="1129" y="94"/>
                  </a:cubicBezTo>
                  <a:cubicBezTo>
                    <a:pt x="1136" y="90"/>
                    <a:pt x="1143" y="87"/>
                    <a:pt x="1151" y="87"/>
                  </a:cubicBezTo>
                  <a:cubicBezTo>
                    <a:pt x="1169" y="87"/>
                    <a:pt x="1183" y="100"/>
                    <a:pt x="1199" y="106"/>
                  </a:cubicBezTo>
                  <a:cubicBezTo>
                    <a:pt x="1209" y="109"/>
                    <a:pt x="1219" y="110"/>
                    <a:pt x="1228" y="108"/>
                  </a:cubicBezTo>
                  <a:cubicBezTo>
                    <a:pt x="1238" y="107"/>
                    <a:pt x="1248" y="103"/>
                    <a:pt x="1255" y="96"/>
                  </a:cubicBezTo>
                  <a:cubicBezTo>
                    <a:pt x="1253" y="105"/>
                    <a:pt x="1247" y="113"/>
                    <a:pt x="1239" y="117"/>
                  </a:cubicBezTo>
                  <a:cubicBezTo>
                    <a:pt x="1234" y="118"/>
                    <a:pt x="1230" y="119"/>
                    <a:pt x="1225" y="118"/>
                  </a:cubicBezTo>
                  <a:cubicBezTo>
                    <a:pt x="1219" y="117"/>
                    <a:pt x="1214" y="114"/>
                    <a:pt x="1208" y="112"/>
                  </a:cubicBezTo>
                  <a:cubicBezTo>
                    <a:pt x="1208" y="112"/>
                    <a:pt x="1208" y="112"/>
                    <a:pt x="1208" y="112"/>
                  </a:cubicBezTo>
                  <a:cubicBezTo>
                    <a:pt x="1210" y="114"/>
                    <a:pt x="1212" y="117"/>
                    <a:pt x="1214" y="119"/>
                  </a:cubicBezTo>
                  <a:cubicBezTo>
                    <a:pt x="1216" y="122"/>
                    <a:pt x="1218" y="125"/>
                    <a:pt x="1218" y="128"/>
                  </a:cubicBezTo>
                  <a:cubicBezTo>
                    <a:pt x="1219" y="136"/>
                    <a:pt x="1212" y="141"/>
                    <a:pt x="1206" y="139"/>
                  </a:cubicBezTo>
                  <a:cubicBezTo>
                    <a:pt x="1203" y="138"/>
                    <a:pt x="1201" y="135"/>
                    <a:pt x="1200" y="133"/>
                  </a:cubicBezTo>
                  <a:cubicBezTo>
                    <a:pt x="1199" y="130"/>
                    <a:pt x="1198" y="126"/>
                    <a:pt x="1197" y="123"/>
                  </a:cubicBezTo>
                  <a:cubicBezTo>
                    <a:pt x="1196" y="120"/>
                    <a:pt x="1196" y="117"/>
                    <a:pt x="1194" y="114"/>
                  </a:cubicBezTo>
                  <a:cubicBezTo>
                    <a:pt x="1192" y="109"/>
                    <a:pt x="1189" y="105"/>
                    <a:pt x="1185" y="102"/>
                  </a:cubicBezTo>
                  <a:cubicBezTo>
                    <a:pt x="1185" y="102"/>
                    <a:pt x="1185" y="102"/>
                    <a:pt x="1185" y="102"/>
                  </a:cubicBezTo>
                  <a:cubicBezTo>
                    <a:pt x="1186" y="105"/>
                    <a:pt x="1187" y="107"/>
                    <a:pt x="1187" y="110"/>
                  </a:cubicBezTo>
                  <a:cubicBezTo>
                    <a:pt x="1188" y="113"/>
                    <a:pt x="1188" y="116"/>
                    <a:pt x="1187" y="119"/>
                  </a:cubicBezTo>
                  <a:cubicBezTo>
                    <a:pt x="1187" y="122"/>
                    <a:pt x="1185" y="124"/>
                    <a:pt x="1183" y="125"/>
                  </a:cubicBezTo>
                  <a:cubicBezTo>
                    <a:pt x="1180" y="126"/>
                    <a:pt x="1176" y="124"/>
                    <a:pt x="1174" y="122"/>
                  </a:cubicBezTo>
                  <a:cubicBezTo>
                    <a:pt x="1171" y="120"/>
                    <a:pt x="1171" y="116"/>
                    <a:pt x="1171" y="112"/>
                  </a:cubicBezTo>
                  <a:cubicBezTo>
                    <a:pt x="1170" y="108"/>
                    <a:pt x="1170" y="104"/>
                    <a:pt x="1169" y="101"/>
                  </a:cubicBezTo>
                  <a:cubicBezTo>
                    <a:pt x="1165" y="92"/>
                    <a:pt x="1152" y="91"/>
                    <a:pt x="1144" y="94"/>
                  </a:cubicBezTo>
                  <a:cubicBezTo>
                    <a:pt x="1144" y="95"/>
                    <a:pt x="1144" y="95"/>
                    <a:pt x="1144" y="95"/>
                  </a:cubicBezTo>
                  <a:cubicBezTo>
                    <a:pt x="1150" y="97"/>
                    <a:pt x="1157" y="102"/>
                    <a:pt x="1159" y="108"/>
                  </a:cubicBezTo>
                  <a:cubicBezTo>
                    <a:pt x="1163" y="121"/>
                    <a:pt x="1151" y="129"/>
                    <a:pt x="1137" y="119"/>
                  </a:cubicBezTo>
                  <a:cubicBezTo>
                    <a:pt x="1134" y="117"/>
                    <a:pt x="1130" y="115"/>
                    <a:pt x="1127" y="113"/>
                  </a:cubicBezTo>
                  <a:cubicBezTo>
                    <a:pt x="1125" y="112"/>
                    <a:pt x="1122" y="111"/>
                    <a:pt x="1119" y="111"/>
                  </a:cubicBezTo>
                  <a:cubicBezTo>
                    <a:pt x="1119" y="111"/>
                    <a:pt x="1119" y="110"/>
                    <a:pt x="1118" y="111"/>
                  </a:cubicBezTo>
                  <a:cubicBezTo>
                    <a:pt x="1118" y="112"/>
                    <a:pt x="1118" y="112"/>
                    <a:pt x="1118" y="112"/>
                  </a:cubicBezTo>
                  <a:cubicBezTo>
                    <a:pt x="1117" y="116"/>
                    <a:pt x="1113" y="119"/>
                    <a:pt x="1109" y="119"/>
                  </a:cubicBezTo>
                  <a:cubicBezTo>
                    <a:pt x="1104" y="119"/>
                    <a:pt x="1100" y="116"/>
                    <a:pt x="1099" y="112"/>
                  </a:cubicBezTo>
                  <a:cubicBezTo>
                    <a:pt x="1093" y="112"/>
                    <a:pt x="1093" y="112"/>
                    <a:pt x="1093" y="112"/>
                  </a:cubicBezTo>
                  <a:cubicBezTo>
                    <a:pt x="1092" y="114"/>
                    <a:pt x="1091" y="116"/>
                    <a:pt x="1089" y="117"/>
                  </a:cubicBezTo>
                  <a:cubicBezTo>
                    <a:pt x="1086" y="120"/>
                    <a:pt x="1082" y="121"/>
                    <a:pt x="1078" y="121"/>
                  </a:cubicBezTo>
                  <a:cubicBezTo>
                    <a:pt x="1072" y="121"/>
                    <a:pt x="1067" y="118"/>
                    <a:pt x="1062" y="116"/>
                  </a:cubicBezTo>
                  <a:cubicBezTo>
                    <a:pt x="1059" y="115"/>
                    <a:pt x="1055" y="113"/>
                    <a:pt x="1052" y="112"/>
                  </a:cubicBezTo>
                  <a:cubicBezTo>
                    <a:pt x="1051" y="112"/>
                    <a:pt x="1051" y="112"/>
                    <a:pt x="1051" y="112"/>
                  </a:cubicBezTo>
                  <a:cubicBezTo>
                    <a:pt x="1050" y="116"/>
                    <a:pt x="1046" y="119"/>
                    <a:pt x="1042" y="119"/>
                  </a:cubicBezTo>
                  <a:cubicBezTo>
                    <a:pt x="1037" y="119"/>
                    <a:pt x="1033" y="116"/>
                    <a:pt x="1032" y="112"/>
                  </a:cubicBezTo>
                  <a:cubicBezTo>
                    <a:pt x="841" y="112"/>
                    <a:pt x="841" y="112"/>
                    <a:pt x="841" y="112"/>
                  </a:cubicBezTo>
                  <a:cubicBezTo>
                    <a:pt x="840" y="119"/>
                    <a:pt x="834" y="125"/>
                    <a:pt x="826" y="125"/>
                  </a:cubicBezTo>
                  <a:cubicBezTo>
                    <a:pt x="818" y="125"/>
                    <a:pt x="811" y="119"/>
                    <a:pt x="810" y="112"/>
                  </a:cubicBezTo>
                  <a:cubicBezTo>
                    <a:pt x="795" y="112"/>
                    <a:pt x="795" y="112"/>
                    <a:pt x="795" y="112"/>
                  </a:cubicBezTo>
                  <a:cubicBezTo>
                    <a:pt x="794" y="114"/>
                    <a:pt x="792" y="116"/>
                    <a:pt x="790" y="117"/>
                  </a:cubicBezTo>
                  <a:cubicBezTo>
                    <a:pt x="787" y="119"/>
                    <a:pt x="784" y="118"/>
                    <a:pt x="782" y="117"/>
                  </a:cubicBezTo>
                  <a:cubicBezTo>
                    <a:pt x="778" y="116"/>
                    <a:pt x="775" y="115"/>
                    <a:pt x="773" y="113"/>
                  </a:cubicBezTo>
                  <a:cubicBezTo>
                    <a:pt x="770" y="111"/>
                    <a:pt x="767" y="110"/>
                    <a:pt x="764" y="108"/>
                  </a:cubicBezTo>
                  <a:cubicBezTo>
                    <a:pt x="759" y="107"/>
                    <a:pt x="754" y="107"/>
                    <a:pt x="749" y="107"/>
                  </a:cubicBezTo>
                  <a:cubicBezTo>
                    <a:pt x="749" y="108"/>
                    <a:pt x="749" y="108"/>
                    <a:pt x="749" y="108"/>
                  </a:cubicBezTo>
                  <a:cubicBezTo>
                    <a:pt x="752" y="108"/>
                    <a:pt x="754" y="110"/>
                    <a:pt x="756" y="111"/>
                  </a:cubicBezTo>
                  <a:cubicBezTo>
                    <a:pt x="759" y="113"/>
                    <a:pt x="761" y="115"/>
                    <a:pt x="763" y="117"/>
                  </a:cubicBezTo>
                  <a:cubicBezTo>
                    <a:pt x="764" y="119"/>
                    <a:pt x="766" y="122"/>
                    <a:pt x="764" y="125"/>
                  </a:cubicBezTo>
                  <a:cubicBezTo>
                    <a:pt x="763" y="127"/>
                    <a:pt x="759" y="129"/>
                    <a:pt x="756" y="129"/>
                  </a:cubicBezTo>
                  <a:cubicBezTo>
                    <a:pt x="752" y="129"/>
                    <a:pt x="749" y="127"/>
                    <a:pt x="747" y="125"/>
                  </a:cubicBezTo>
                  <a:cubicBezTo>
                    <a:pt x="744" y="122"/>
                    <a:pt x="741" y="119"/>
                    <a:pt x="737" y="118"/>
                  </a:cubicBezTo>
                  <a:cubicBezTo>
                    <a:pt x="728" y="115"/>
                    <a:pt x="719" y="124"/>
                    <a:pt x="715" y="132"/>
                  </a:cubicBezTo>
                  <a:cubicBezTo>
                    <a:pt x="715" y="132"/>
                    <a:pt x="715" y="132"/>
                    <a:pt x="715" y="132"/>
                  </a:cubicBezTo>
                  <a:cubicBezTo>
                    <a:pt x="721" y="129"/>
                    <a:pt x="730" y="127"/>
                    <a:pt x="736" y="130"/>
                  </a:cubicBezTo>
                  <a:cubicBezTo>
                    <a:pt x="748" y="136"/>
                    <a:pt x="745" y="151"/>
                    <a:pt x="729" y="154"/>
                  </a:cubicBezTo>
                  <a:cubicBezTo>
                    <a:pt x="725" y="155"/>
                    <a:pt x="721" y="156"/>
                    <a:pt x="717" y="157"/>
                  </a:cubicBezTo>
                  <a:cubicBezTo>
                    <a:pt x="715" y="158"/>
                    <a:pt x="712" y="159"/>
                    <a:pt x="710" y="161"/>
                  </a:cubicBezTo>
                  <a:cubicBezTo>
                    <a:pt x="709" y="162"/>
                    <a:pt x="707" y="164"/>
                    <a:pt x="707" y="166"/>
                  </a:cubicBezTo>
                  <a:cubicBezTo>
                    <a:pt x="705" y="158"/>
                    <a:pt x="704" y="150"/>
                    <a:pt x="705" y="143"/>
                  </a:cubicBezTo>
                  <a:cubicBezTo>
                    <a:pt x="706" y="135"/>
                    <a:pt x="710" y="127"/>
                    <a:pt x="715" y="121"/>
                  </a:cubicBezTo>
                  <a:cubicBezTo>
                    <a:pt x="727" y="108"/>
                    <a:pt x="746" y="107"/>
                    <a:pt x="762" y="99"/>
                  </a:cubicBezTo>
                  <a:cubicBezTo>
                    <a:pt x="770" y="95"/>
                    <a:pt x="778" y="88"/>
                    <a:pt x="783" y="80"/>
                  </a:cubicBezTo>
                  <a:cubicBezTo>
                    <a:pt x="789" y="72"/>
                    <a:pt x="793" y="62"/>
                    <a:pt x="793" y="52"/>
                  </a:cubicBezTo>
                  <a:cubicBezTo>
                    <a:pt x="798" y="60"/>
                    <a:pt x="800" y="70"/>
                    <a:pt x="796" y="78"/>
                  </a:cubicBezTo>
                  <a:cubicBezTo>
                    <a:pt x="795" y="83"/>
                    <a:pt x="792" y="86"/>
                    <a:pt x="788" y="89"/>
                  </a:cubicBezTo>
                  <a:cubicBezTo>
                    <a:pt x="783" y="93"/>
                    <a:pt x="778" y="95"/>
                    <a:pt x="772" y="97"/>
                  </a:cubicBezTo>
                  <a:cubicBezTo>
                    <a:pt x="772" y="97"/>
                    <a:pt x="772" y="97"/>
                    <a:pt x="772" y="97"/>
                  </a:cubicBezTo>
                  <a:cubicBezTo>
                    <a:pt x="775" y="97"/>
                    <a:pt x="778" y="97"/>
                    <a:pt x="782" y="98"/>
                  </a:cubicBezTo>
                  <a:cubicBezTo>
                    <a:pt x="785" y="98"/>
                    <a:pt x="788" y="99"/>
                    <a:pt x="791" y="101"/>
                  </a:cubicBezTo>
                  <a:close/>
                  <a:moveTo>
                    <a:pt x="126" y="94"/>
                  </a:moveTo>
                  <a:cubicBezTo>
                    <a:pt x="120" y="90"/>
                    <a:pt x="112" y="87"/>
                    <a:pt x="104" y="87"/>
                  </a:cubicBezTo>
                  <a:cubicBezTo>
                    <a:pt x="86" y="87"/>
                    <a:pt x="72" y="100"/>
                    <a:pt x="56" y="106"/>
                  </a:cubicBezTo>
                  <a:cubicBezTo>
                    <a:pt x="47" y="109"/>
                    <a:pt x="37" y="110"/>
                    <a:pt x="27" y="108"/>
                  </a:cubicBezTo>
                  <a:cubicBezTo>
                    <a:pt x="17" y="107"/>
                    <a:pt x="8" y="103"/>
                    <a:pt x="0" y="96"/>
                  </a:cubicBezTo>
                  <a:cubicBezTo>
                    <a:pt x="2" y="105"/>
                    <a:pt x="8" y="113"/>
                    <a:pt x="17" y="117"/>
                  </a:cubicBezTo>
                  <a:cubicBezTo>
                    <a:pt x="21" y="118"/>
                    <a:pt x="26" y="119"/>
                    <a:pt x="30" y="118"/>
                  </a:cubicBezTo>
                  <a:cubicBezTo>
                    <a:pt x="36" y="117"/>
                    <a:pt x="42" y="114"/>
                    <a:pt x="47" y="112"/>
                  </a:cubicBezTo>
                  <a:cubicBezTo>
                    <a:pt x="47" y="112"/>
                    <a:pt x="47" y="112"/>
                    <a:pt x="47" y="112"/>
                  </a:cubicBezTo>
                  <a:cubicBezTo>
                    <a:pt x="45" y="114"/>
                    <a:pt x="43" y="117"/>
                    <a:pt x="41" y="119"/>
                  </a:cubicBezTo>
                  <a:cubicBezTo>
                    <a:pt x="39" y="122"/>
                    <a:pt x="38" y="125"/>
                    <a:pt x="37" y="128"/>
                  </a:cubicBezTo>
                  <a:cubicBezTo>
                    <a:pt x="36" y="136"/>
                    <a:pt x="43" y="141"/>
                    <a:pt x="49" y="139"/>
                  </a:cubicBezTo>
                  <a:cubicBezTo>
                    <a:pt x="52" y="138"/>
                    <a:pt x="54" y="135"/>
                    <a:pt x="55" y="133"/>
                  </a:cubicBezTo>
                  <a:cubicBezTo>
                    <a:pt x="57" y="130"/>
                    <a:pt x="58" y="126"/>
                    <a:pt x="58" y="123"/>
                  </a:cubicBezTo>
                  <a:cubicBezTo>
                    <a:pt x="59" y="120"/>
                    <a:pt x="60" y="117"/>
                    <a:pt x="61" y="114"/>
                  </a:cubicBezTo>
                  <a:cubicBezTo>
                    <a:pt x="63" y="109"/>
                    <a:pt x="66" y="105"/>
                    <a:pt x="70" y="102"/>
                  </a:cubicBezTo>
                  <a:cubicBezTo>
                    <a:pt x="71" y="102"/>
                    <a:pt x="71" y="102"/>
                    <a:pt x="71" y="102"/>
                  </a:cubicBezTo>
                  <a:cubicBezTo>
                    <a:pt x="69" y="105"/>
                    <a:pt x="68" y="107"/>
                    <a:pt x="68" y="110"/>
                  </a:cubicBezTo>
                  <a:cubicBezTo>
                    <a:pt x="68" y="113"/>
                    <a:pt x="67" y="116"/>
                    <a:pt x="68" y="119"/>
                  </a:cubicBezTo>
                  <a:cubicBezTo>
                    <a:pt x="69" y="122"/>
                    <a:pt x="70" y="124"/>
                    <a:pt x="72" y="125"/>
                  </a:cubicBezTo>
                  <a:cubicBezTo>
                    <a:pt x="75" y="126"/>
                    <a:pt x="79" y="124"/>
                    <a:pt x="81" y="122"/>
                  </a:cubicBezTo>
                  <a:cubicBezTo>
                    <a:pt x="84" y="120"/>
                    <a:pt x="84" y="116"/>
                    <a:pt x="85" y="112"/>
                  </a:cubicBezTo>
                  <a:cubicBezTo>
                    <a:pt x="85" y="108"/>
                    <a:pt x="85" y="104"/>
                    <a:pt x="86" y="101"/>
                  </a:cubicBezTo>
                  <a:cubicBezTo>
                    <a:pt x="91" y="92"/>
                    <a:pt x="103" y="91"/>
                    <a:pt x="111" y="94"/>
                  </a:cubicBezTo>
                  <a:cubicBezTo>
                    <a:pt x="111" y="95"/>
                    <a:pt x="111" y="95"/>
                    <a:pt x="111" y="95"/>
                  </a:cubicBezTo>
                  <a:cubicBezTo>
                    <a:pt x="105" y="97"/>
                    <a:pt x="98" y="102"/>
                    <a:pt x="96" y="108"/>
                  </a:cubicBezTo>
                  <a:cubicBezTo>
                    <a:pt x="92" y="121"/>
                    <a:pt x="105" y="129"/>
                    <a:pt x="118" y="119"/>
                  </a:cubicBezTo>
                  <a:cubicBezTo>
                    <a:pt x="122" y="117"/>
                    <a:pt x="125" y="115"/>
                    <a:pt x="128" y="113"/>
                  </a:cubicBezTo>
                  <a:cubicBezTo>
                    <a:pt x="131" y="112"/>
                    <a:pt x="133" y="111"/>
                    <a:pt x="136" y="111"/>
                  </a:cubicBezTo>
                  <a:cubicBezTo>
                    <a:pt x="136" y="111"/>
                    <a:pt x="137" y="110"/>
                    <a:pt x="137" y="111"/>
                  </a:cubicBezTo>
                  <a:cubicBezTo>
                    <a:pt x="137" y="112"/>
                    <a:pt x="137" y="112"/>
                    <a:pt x="137" y="112"/>
                  </a:cubicBezTo>
                  <a:cubicBezTo>
                    <a:pt x="138" y="116"/>
                    <a:pt x="142" y="119"/>
                    <a:pt x="147" y="119"/>
                  </a:cubicBezTo>
                  <a:cubicBezTo>
                    <a:pt x="151" y="119"/>
                    <a:pt x="155" y="116"/>
                    <a:pt x="156" y="112"/>
                  </a:cubicBezTo>
                  <a:cubicBezTo>
                    <a:pt x="162" y="112"/>
                    <a:pt x="162" y="112"/>
                    <a:pt x="162" y="112"/>
                  </a:cubicBezTo>
                  <a:cubicBezTo>
                    <a:pt x="163" y="114"/>
                    <a:pt x="164" y="116"/>
                    <a:pt x="166" y="117"/>
                  </a:cubicBezTo>
                  <a:cubicBezTo>
                    <a:pt x="169" y="120"/>
                    <a:pt x="174" y="121"/>
                    <a:pt x="178" y="121"/>
                  </a:cubicBezTo>
                  <a:cubicBezTo>
                    <a:pt x="183" y="121"/>
                    <a:pt x="188" y="118"/>
                    <a:pt x="193" y="116"/>
                  </a:cubicBezTo>
                  <a:cubicBezTo>
                    <a:pt x="197" y="115"/>
                    <a:pt x="200" y="113"/>
                    <a:pt x="204" y="112"/>
                  </a:cubicBezTo>
                  <a:cubicBezTo>
                    <a:pt x="204" y="112"/>
                    <a:pt x="204" y="112"/>
                    <a:pt x="204" y="112"/>
                  </a:cubicBezTo>
                  <a:cubicBezTo>
                    <a:pt x="205" y="116"/>
                    <a:pt x="209" y="119"/>
                    <a:pt x="214" y="119"/>
                  </a:cubicBezTo>
                  <a:cubicBezTo>
                    <a:pt x="218" y="119"/>
                    <a:pt x="222" y="116"/>
                    <a:pt x="223" y="112"/>
                  </a:cubicBezTo>
                  <a:cubicBezTo>
                    <a:pt x="414" y="112"/>
                    <a:pt x="414" y="112"/>
                    <a:pt x="414" y="112"/>
                  </a:cubicBezTo>
                  <a:cubicBezTo>
                    <a:pt x="415" y="119"/>
                    <a:pt x="422" y="125"/>
                    <a:pt x="430" y="125"/>
                  </a:cubicBezTo>
                  <a:cubicBezTo>
                    <a:pt x="438" y="125"/>
                    <a:pt x="444" y="119"/>
                    <a:pt x="445" y="112"/>
                  </a:cubicBezTo>
                  <a:cubicBezTo>
                    <a:pt x="461" y="112"/>
                    <a:pt x="461" y="112"/>
                    <a:pt x="461" y="112"/>
                  </a:cubicBezTo>
                  <a:cubicBezTo>
                    <a:pt x="461" y="114"/>
                    <a:pt x="463" y="116"/>
                    <a:pt x="465" y="117"/>
                  </a:cubicBezTo>
                  <a:cubicBezTo>
                    <a:pt x="468" y="119"/>
                    <a:pt x="471" y="118"/>
                    <a:pt x="474" y="117"/>
                  </a:cubicBezTo>
                  <a:cubicBezTo>
                    <a:pt x="477" y="116"/>
                    <a:pt x="480" y="115"/>
                    <a:pt x="483" y="113"/>
                  </a:cubicBezTo>
                  <a:cubicBezTo>
                    <a:pt x="486" y="111"/>
                    <a:pt x="488" y="110"/>
                    <a:pt x="491" y="108"/>
                  </a:cubicBezTo>
                  <a:cubicBezTo>
                    <a:pt x="496" y="107"/>
                    <a:pt x="501" y="107"/>
                    <a:pt x="506" y="107"/>
                  </a:cubicBezTo>
                  <a:cubicBezTo>
                    <a:pt x="506" y="108"/>
                    <a:pt x="506" y="108"/>
                    <a:pt x="506" y="108"/>
                  </a:cubicBezTo>
                  <a:cubicBezTo>
                    <a:pt x="504" y="108"/>
                    <a:pt x="501" y="110"/>
                    <a:pt x="499" y="111"/>
                  </a:cubicBezTo>
                  <a:cubicBezTo>
                    <a:pt x="496" y="113"/>
                    <a:pt x="494" y="115"/>
                    <a:pt x="492" y="117"/>
                  </a:cubicBezTo>
                  <a:cubicBezTo>
                    <a:pt x="491" y="119"/>
                    <a:pt x="490" y="122"/>
                    <a:pt x="491" y="125"/>
                  </a:cubicBezTo>
                  <a:cubicBezTo>
                    <a:pt x="492" y="127"/>
                    <a:pt x="496" y="129"/>
                    <a:pt x="499" y="129"/>
                  </a:cubicBezTo>
                  <a:cubicBezTo>
                    <a:pt x="503" y="129"/>
                    <a:pt x="506" y="127"/>
                    <a:pt x="509" y="125"/>
                  </a:cubicBezTo>
                  <a:cubicBezTo>
                    <a:pt x="512" y="122"/>
                    <a:pt x="515" y="119"/>
                    <a:pt x="518" y="118"/>
                  </a:cubicBezTo>
                  <a:cubicBezTo>
                    <a:pt x="528" y="115"/>
                    <a:pt x="536" y="124"/>
                    <a:pt x="540" y="132"/>
                  </a:cubicBezTo>
                  <a:cubicBezTo>
                    <a:pt x="540" y="132"/>
                    <a:pt x="540" y="132"/>
                    <a:pt x="540" y="132"/>
                  </a:cubicBezTo>
                  <a:cubicBezTo>
                    <a:pt x="534" y="129"/>
                    <a:pt x="526" y="127"/>
                    <a:pt x="520" y="130"/>
                  </a:cubicBezTo>
                  <a:cubicBezTo>
                    <a:pt x="508" y="136"/>
                    <a:pt x="510" y="151"/>
                    <a:pt x="527" y="154"/>
                  </a:cubicBezTo>
                  <a:cubicBezTo>
                    <a:pt x="530" y="155"/>
                    <a:pt x="535" y="156"/>
                    <a:pt x="538" y="157"/>
                  </a:cubicBezTo>
                  <a:cubicBezTo>
                    <a:pt x="541" y="158"/>
                    <a:pt x="543" y="159"/>
                    <a:pt x="545" y="161"/>
                  </a:cubicBezTo>
                  <a:cubicBezTo>
                    <a:pt x="547" y="162"/>
                    <a:pt x="548" y="164"/>
                    <a:pt x="549" y="166"/>
                  </a:cubicBezTo>
                  <a:cubicBezTo>
                    <a:pt x="551" y="158"/>
                    <a:pt x="551" y="150"/>
                    <a:pt x="550" y="143"/>
                  </a:cubicBezTo>
                  <a:cubicBezTo>
                    <a:pt x="549" y="135"/>
                    <a:pt x="545" y="127"/>
                    <a:pt x="540" y="121"/>
                  </a:cubicBezTo>
                  <a:cubicBezTo>
                    <a:pt x="528" y="108"/>
                    <a:pt x="509" y="107"/>
                    <a:pt x="494" y="99"/>
                  </a:cubicBezTo>
                  <a:cubicBezTo>
                    <a:pt x="485" y="95"/>
                    <a:pt x="477" y="88"/>
                    <a:pt x="472" y="80"/>
                  </a:cubicBezTo>
                  <a:cubicBezTo>
                    <a:pt x="466" y="72"/>
                    <a:pt x="462" y="62"/>
                    <a:pt x="462" y="52"/>
                  </a:cubicBezTo>
                  <a:cubicBezTo>
                    <a:pt x="457" y="60"/>
                    <a:pt x="455" y="70"/>
                    <a:pt x="459" y="78"/>
                  </a:cubicBezTo>
                  <a:cubicBezTo>
                    <a:pt x="461" y="83"/>
                    <a:pt x="464" y="86"/>
                    <a:pt x="467" y="89"/>
                  </a:cubicBezTo>
                  <a:cubicBezTo>
                    <a:pt x="472" y="93"/>
                    <a:pt x="478" y="95"/>
                    <a:pt x="483" y="97"/>
                  </a:cubicBezTo>
                  <a:cubicBezTo>
                    <a:pt x="483" y="97"/>
                    <a:pt x="483" y="97"/>
                    <a:pt x="483" y="97"/>
                  </a:cubicBezTo>
                  <a:cubicBezTo>
                    <a:pt x="480" y="97"/>
                    <a:pt x="477" y="97"/>
                    <a:pt x="474" y="98"/>
                  </a:cubicBezTo>
                  <a:cubicBezTo>
                    <a:pt x="470" y="98"/>
                    <a:pt x="467" y="99"/>
                    <a:pt x="464" y="101"/>
                  </a:cubicBezTo>
                  <a:cubicBezTo>
                    <a:pt x="462" y="103"/>
                    <a:pt x="461" y="105"/>
                    <a:pt x="461" y="107"/>
                  </a:cubicBezTo>
                  <a:cubicBezTo>
                    <a:pt x="445" y="107"/>
                    <a:pt x="445" y="107"/>
                    <a:pt x="445" y="107"/>
                  </a:cubicBezTo>
                  <a:cubicBezTo>
                    <a:pt x="445" y="107"/>
                    <a:pt x="445" y="106"/>
                    <a:pt x="445" y="105"/>
                  </a:cubicBezTo>
                  <a:cubicBezTo>
                    <a:pt x="443" y="99"/>
                    <a:pt x="437" y="94"/>
                    <a:pt x="430" y="94"/>
                  </a:cubicBezTo>
                  <a:cubicBezTo>
                    <a:pt x="422" y="94"/>
                    <a:pt x="416" y="99"/>
                    <a:pt x="414" y="105"/>
                  </a:cubicBezTo>
                  <a:cubicBezTo>
                    <a:pt x="414" y="106"/>
                    <a:pt x="414" y="107"/>
                    <a:pt x="414" y="107"/>
                  </a:cubicBezTo>
                  <a:cubicBezTo>
                    <a:pt x="223" y="107"/>
                    <a:pt x="223" y="107"/>
                    <a:pt x="223" y="107"/>
                  </a:cubicBezTo>
                  <a:cubicBezTo>
                    <a:pt x="222" y="103"/>
                    <a:pt x="218" y="100"/>
                    <a:pt x="214" y="100"/>
                  </a:cubicBezTo>
                  <a:cubicBezTo>
                    <a:pt x="209" y="100"/>
                    <a:pt x="205" y="103"/>
                    <a:pt x="204" y="107"/>
                  </a:cubicBezTo>
                  <a:cubicBezTo>
                    <a:pt x="204" y="107"/>
                    <a:pt x="204" y="107"/>
                    <a:pt x="204" y="107"/>
                  </a:cubicBezTo>
                  <a:cubicBezTo>
                    <a:pt x="200" y="106"/>
                    <a:pt x="197" y="104"/>
                    <a:pt x="193" y="103"/>
                  </a:cubicBezTo>
                  <a:cubicBezTo>
                    <a:pt x="188" y="100"/>
                    <a:pt x="183" y="98"/>
                    <a:pt x="178" y="98"/>
                  </a:cubicBezTo>
                  <a:cubicBezTo>
                    <a:pt x="174" y="98"/>
                    <a:pt x="169" y="99"/>
                    <a:pt x="166" y="102"/>
                  </a:cubicBezTo>
                  <a:cubicBezTo>
                    <a:pt x="165" y="103"/>
                    <a:pt x="163" y="105"/>
                    <a:pt x="162" y="107"/>
                  </a:cubicBezTo>
                  <a:cubicBezTo>
                    <a:pt x="156" y="107"/>
                    <a:pt x="156" y="107"/>
                    <a:pt x="156" y="107"/>
                  </a:cubicBezTo>
                  <a:cubicBezTo>
                    <a:pt x="155" y="103"/>
                    <a:pt x="151" y="100"/>
                    <a:pt x="147" y="100"/>
                  </a:cubicBezTo>
                  <a:cubicBezTo>
                    <a:pt x="143" y="100"/>
                    <a:pt x="139" y="102"/>
                    <a:pt x="138" y="105"/>
                  </a:cubicBezTo>
                  <a:cubicBezTo>
                    <a:pt x="134" y="101"/>
                    <a:pt x="131" y="97"/>
                    <a:pt x="126" y="94"/>
                  </a:cubicBezTo>
                  <a:close/>
                  <a:moveTo>
                    <a:pt x="634" y="202"/>
                  </a:moveTo>
                  <a:cubicBezTo>
                    <a:pt x="632" y="197"/>
                    <a:pt x="629" y="191"/>
                    <a:pt x="628" y="186"/>
                  </a:cubicBezTo>
                  <a:cubicBezTo>
                    <a:pt x="626" y="191"/>
                    <a:pt x="623" y="197"/>
                    <a:pt x="621" y="202"/>
                  </a:cubicBezTo>
                  <a:cubicBezTo>
                    <a:pt x="619" y="207"/>
                    <a:pt x="616" y="212"/>
                    <a:pt x="616" y="218"/>
                  </a:cubicBezTo>
                  <a:cubicBezTo>
                    <a:pt x="616" y="222"/>
                    <a:pt x="617" y="226"/>
                    <a:pt x="620" y="229"/>
                  </a:cubicBezTo>
                  <a:cubicBezTo>
                    <a:pt x="622" y="231"/>
                    <a:pt x="625" y="233"/>
                    <a:pt x="628" y="234"/>
                  </a:cubicBezTo>
                  <a:cubicBezTo>
                    <a:pt x="631" y="233"/>
                    <a:pt x="633" y="231"/>
                    <a:pt x="635" y="229"/>
                  </a:cubicBezTo>
                  <a:cubicBezTo>
                    <a:pt x="638" y="226"/>
                    <a:pt x="639" y="222"/>
                    <a:pt x="639" y="218"/>
                  </a:cubicBezTo>
                  <a:cubicBezTo>
                    <a:pt x="639" y="212"/>
                    <a:pt x="637" y="207"/>
                    <a:pt x="634" y="202"/>
                  </a:cubicBezTo>
                  <a:close/>
                  <a:moveTo>
                    <a:pt x="621" y="50"/>
                  </a:moveTo>
                  <a:cubicBezTo>
                    <a:pt x="623" y="55"/>
                    <a:pt x="626" y="61"/>
                    <a:pt x="628" y="67"/>
                  </a:cubicBezTo>
                  <a:cubicBezTo>
                    <a:pt x="629" y="61"/>
                    <a:pt x="632" y="55"/>
                    <a:pt x="634" y="50"/>
                  </a:cubicBezTo>
                  <a:cubicBezTo>
                    <a:pt x="637" y="45"/>
                    <a:pt x="639" y="40"/>
                    <a:pt x="639" y="35"/>
                  </a:cubicBezTo>
                  <a:cubicBezTo>
                    <a:pt x="639" y="30"/>
                    <a:pt x="638" y="26"/>
                    <a:pt x="635" y="23"/>
                  </a:cubicBezTo>
                  <a:cubicBezTo>
                    <a:pt x="633" y="21"/>
                    <a:pt x="631" y="19"/>
                    <a:pt x="628" y="18"/>
                  </a:cubicBezTo>
                  <a:cubicBezTo>
                    <a:pt x="625" y="19"/>
                    <a:pt x="622" y="21"/>
                    <a:pt x="620" y="23"/>
                  </a:cubicBezTo>
                  <a:cubicBezTo>
                    <a:pt x="617" y="26"/>
                    <a:pt x="616" y="30"/>
                    <a:pt x="616" y="35"/>
                  </a:cubicBezTo>
                  <a:cubicBezTo>
                    <a:pt x="616" y="40"/>
                    <a:pt x="619" y="45"/>
                    <a:pt x="621" y="50"/>
                  </a:cubicBezTo>
                  <a:close/>
                  <a:moveTo>
                    <a:pt x="586" y="94"/>
                  </a:moveTo>
                  <a:cubicBezTo>
                    <a:pt x="578" y="106"/>
                    <a:pt x="597" y="112"/>
                    <a:pt x="605" y="117"/>
                  </a:cubicBezTo>
                  <a:cubicBezTo>
                    <a:pt x="622" y="128"/>
                    <a:pt x="623" y="144"/>
                    <a:pt x="610" y="161"/>
                  </a:cubicBezTo>
                  <a:cubicBezTo>
                    <a:pt x="621" y="157"/>
                    <a:pt x="626" y="141"/>
                    <a:pt x="628" y="129"/>
                  </a:cubicBezTo>
                  <a:cubicBezTo>
                    <a:pt x="629" y="141"/>
                    <a:pt x="634" y="157"/>
                    <a:pt x="646" y="161"/>
                  </a:cubicBezTo>
                  <a:cubicBezTo>
                    <a:pt x="633" y="144"/>
                    <a:pt x="633" y="128"/>
                    <a:pt x="651" y="117"/>
                  </a:cubicBezTo>
                  <a:cubicBezTo>
                    <a:pt x="658" y="112"/>
                    <a:pt x="677" y="106"/>
                    <a:pt x="669" y="94"/>
                  </a:cubicBezTo>
                  <a:cubicBezTo>
                    <a:pt x="664" y="87"/>
                    <a:pt x="652" y="87"/>
                    <a:pt x="649" y="96"/>
                  </a:cubicBezTo>
                  <a:cubicBezTo>
                    <a:pt x="648" y="98"/>
                    <a:pt x="646" y="99"/>
                    <a:pt x="646" y="98"/>
                  </a:cubicBezTo>
                  <a:cubicBezTo>
                    <a:pt x="649" y="83"/>
                    <a:pt x="657" y="71"/>
                    <a:pt x="669" y="62"/>
                  </a:cubicBezTo>
                  <a:cubicBezTo>
                    <a:pt x="690" y="45"/>
                    <a:pt x="703" y="62"/>
                    <a:pt x="697" y="69"/>
                  </a:cubicBezTo>
                  <a:cubicBezTo>
                    <a:pt x="696" y="69"/>
                    <a:pt x="695" y="70"/>
                    <a:pt x="694" y="69"/>
                  </a:cubicBezTo>
                  <a:cubicBezTo>
                    <a:pt x="692" y="67"/>
                    <a:pt x="689" y="66"/>
                    <a:pt x="687" y="67"/>
                  </a:cubicBezTo>
                  <a:cubicBezTo>
                    <a:pt x="683" y="69"/>
                    <a:pt x="681" y="73"/>
                    <a:pt x="683" y="76"/>
                  </a:cubicBezTo>
                  <a:cubicBezTo>
                    <a:pt x="685" y="84"/>
                    <a:pt x="695" y="83"/>
                    <a:pt x="701" y="79"/>
                  </a:cubicBezTo>
                  <a:cubicBezTo>
                    <a:pt x="707" y="75"/>
                    <a:pt x="710" y="69"/>
                    <a:pt x="710" y="63"/>
                  </a:cubicBezTo>
                  <a:cubicBezTo>
                    <a:pt x="711" y="52"/>
                    <a:pt x="699" y="44"/>
                    <a:pt x="688" y="45"/>
                  </a:cubicBezTo>
                  <a:cubicBezTo>
                    <a:pt x="677" y="46"/>
                    <a:pt x="667" y="54"/>
                    <a:pt x="659" y="61"/>
                  </a:cubicBezTo>
                  <a:cubicBezTo>
                    <a:pt x="657" y="62"/>
                    <a:pt x="659" y="59"/>
                    <a:pt x="659" y="59"/>
                  </a:cubicBezTo>
                  <a:cubicBezTo>
                    <a:pt x="667" y="50"/>
                    <a:pt x="674" y="40"/>
                    <a:pt x="673" y="28"/>
                  </a:cubicBezTo>
                  <a:cubicBezTo>
                    <a:pt x="672" y="8"/>
                    <a:pt x="645" y="0"/>
                    <a:pt x="628" y="1"/>
                  </a:cubicBezTo>
                  <a:cubicBezTo>
                    <a:pt x="611" y="0"/>
                    <a:pt x="583" y="8"/>
                    <a:pt x="582" y="28"/>
                  </a:cubicBezTo>
                  <a:cubicBezTo>
                    <a:pt x="581" y="40"/>
                    <a:pt x="589" y="50"/>
                    <a:pt x="596" y="59"/>
                  </a:cubicBezTo>
                  <a:cubicBezTo>
                    <a:pt x="596" y="59"/>
                    <a:pt x="598" y="62"/>
                    <a:pt x="597" y="61"/>
                  </a:cubicBezTo>
                  <a:cubicBezTo>
                    <a:pt x="588" y="54"/>
                    <a:pt x="578" y="46"/>
                    <a:pt x="567" y="45"/>
                  </a:cubicBezTo>
                  <a:cubicBezTo>
                    <a:pt x="557" y="44"/>
                    <a:pt x="545" y="52"/>
                    <a:pt x="545" y="63"/>
                  </a:cubicBezTo>
                  <a:cubicBezTo>
                    <a:pt x="545" y="69"/>
                    <a:pt x="549" y="75"/>
                    <a:pt x="554" y="79"/>
                  </a:cubicBezTo>
                  <a:cubicBezTo>
                    <a:pt x="560" y="83"/>
                    <a:pt x="570" y="84"/>
                    <a:pt x="573" y="76"/>
                  </a:cubicBezTo>
                  <a:cubicBezTo>
                    <a:pt x="574" y="73"/>
                    <a:pt x="572" y="69"/>
                    <a:pt x="569" y="67"/>
                  </a:cubicBezTo>
                  <a:cubicBezTo>
                    <a:pt x="566" y="66"/>
                    <a:pt x="563" y="67"/>
                    <a:pt x="561" y="69"/>
                  </a:cubicBezTo>
                  <a:cubicBezTo>
                    <a:pt x="561" y="70"/>
                    <a:pt x="559" y="69"/>
                    <a:pt x="559" y="69"/>
                  </a:cubicBezTo>
                  <a:cubicBezTo>
                    <a:pt x="552" y="62"/>
                    <a:pt x="566" y="45"/>
                    <a:pt x="586" y="62"/>
                  </a:cubicBezTo>
                  <a:cubicBezTo>
                    <a:pt x="598" y="71"/>
                    <a:pt x="606" y="83"/>
                    <a:pt x="609" y="98"/>
                  </a:cubicBezTo>
                  <a:cubicBezTo>
                    <a:pt x="610" y="99"/>
                    <a:pt x="607" y="98"/>
                    <a:pt x="607" y="96"/>
                  </a:cubicBezTo>
                  <a:cubicBezTo>
                    <a:pt x="603" y="87"/>
                    <a:pt x="591" y="87"/>
                    <a:pt x="586" y="94"/>
                  </a:cubicBezTo>
                  <a:close/>
                  <a:moveTo>
                    <a:pt x="611" y="73"/>
                  </a:moveTo>
                  <a:cubicBezTo>
                    <a:pt x="606" y="62"/>
                    <a:pt x="601" y="51"/>
                    <a:pt x="600" y="39"/>
                  </a:cubicBezTo>
                  <a:cubicBezTo>
                    <a:pt x="600" y="22"/>
                    <a:pt x="611" y="6"/>
                    <a:pt x="628" y="2"/>
                  </a:cubicBezTo>
                  <a:cubicBezTo>
                    <a:pt x="645" y="6"/>
                    <a:pt x="656" y="22"/>
                    <a:pt x="655" y="39"/>
                  </a:cubicBezTo>
                  <a:cubicBezTo>
                    <a:pt x="654" y="51"/>
                    <a:pt x="649" y="62"/>
                    <a:pt x="645" y="73"/>
                  </a:cubicBezTo>
                  <a:cubicBezTo>
                    <a:pt x="638" y="88"/>
                    <a:pt x="629" y="103"/>
                    <a:pt x="628" y="121"/>
                  </a:cubicBezTo>
                  <a:cubicBezTo>
                    <a:pt x="626" y="103"/>
                    <a:pt x="618" y="88"/>
                    <a:pt x="611" y="73"/>
                  </a:cubicBezTo>
                  <a:close/>
                  <a:moveTo>
                    <a:pt x="518" y="91"/>
                  </a:moveTo>
                  <a:cubicBezTo>
                    <a:pt x="526" y="87"/>
                    <a:pt x="536" y="87"/>
                    <a:pt x="544" y="93"/>
                  </a:cubicBezTo>
                  <a:cubicBezTo>
                    <a:pt x="548" y="96"/>
                    <a:pt x="551" y="99"/>
                    <a:pt x="553" y="103"/>
                  </a:cubicBezTo>
                  <a:cubicBezTo>
                    <a:pt x="555" y="109"/>
                    <a:pt x="556" y="115"/>
                    <a:pt x="557" y="121"/>
                  </a:cubicBezTo>
                  <a:cubicBezTo>
                    <a:pt x="557" y="121"/>
                    <a:pt x="557" y="121"/>
                    <a:pt x="557" y="121"/>
                  </a:cubicBezTo>
                  <a:cubicBezTo>
                    <a:pt x="558" y="117"/>
                    <a:pt x="559" y="114"/>
                    <a:pt x="560" y="112"/>
                  </a:cubicBezTo>
                  <a:cubicBezTo>
                    <a:pt x="561" y="108"/>
                    <a:pt x="563" y="105"/>
                    <a:pt x="565" y="103"/>
                  </a:cubicBezTo>
                  <a:cubicBezTo>
                    <a:pt x="571" y="98"/>
                    <a:pt x="579" y="101"/>
                    <a:pt x="581" y="107"/>
                  </a:cubicBezTo>
                  <a:cubicBezTo>
                    <a:pt x="581" y="110"/>
                    <a:pt x="580" y="113"/>
                    <a:pt x="579" y="116"/>
                  </a:cubicBezTo>
                  <a:cubicBezTo>
                    <a:pt x="577" y="118"/>
                    <a:pt x="575" y="121"/>
                    <a:pt x="573" y="123"/>
                  </a:cubicBezTo>
                  <a:cubicBezTo>
                    <a:pt x="571" y="126"/>
                    <a:pt x="568" y="128"/>
                    <a:pt x="566" y="131"/>
                  </a:cubicBezTo>
                  <a:cubicBezTo>
                    <a:pt x="564" y="135"/>
                    <a:pt x="563" y="140"/>
                    <a:pt x="562" y="145"/>
                  </a:cubicBezTo>
                  <a:cubicBezTo>
                    <a:pt x="563" y="145"/>
                    <a:pt x="563" y="145"/>
                    <a:pt x="563" y="145"/>
                  </a:cubicBezTo>
                  <a:cubicBezTo>
                    <a:pt x="564" y="143"/>
                    <a:pt x="566" y="141"/>
                    <a:pt x="568" y="139"/>
                  </a:cubicBezTo>
                  <a:cubicBezTo>
                    <a:pt x="570" y="137"/>
                    <a:pt x="572" y="135"/>
                    <a:pt x="575" y="134"/>
                  </a:cubicBezTo>
                  <a:cubicBezTo>
                    <a:pt x="577" y="133"/>
                    <a:pt x="580" y="132"/>
                    <a:pt x="582" y="134"/>
                  </a:cubicBezTo>
                  <a:cubicBezTo>
                    <a:pt x="585" y="136"/>
                    <a:pt x="586" y="140"/>
                    <a:pt x="585" y="143"/>
                  </a:cubicBezTo>
                  <a:cubicBezTo>
                    <a:pt x="585" y="147"/>
                    <a:pt x="581" y="149"/>
                    <a:pt x="579" y="151"/>
                  </a:cubicBezTo>
                  <a:cubicBezTo>
                    <a:pt x="576" y="154"/>
                    <a:pt x="572" y="156"/>
                    <a:pt x="570" y="159"/>
                  </a:cubicBezTo>
                  <a:cubicBezTo>
                    <a:pt x="565" y="168"/>
                    <a:pt x="572" y="178"/>
                    <a:pt x="579" y="184"/>
                  </a:cubicBezTo>
                  <a:cubicBezTo>
                    <a:pt x="579" y="183"/>
                    <a:pt x="579" y="183"/>
                    <a:pt x="579" y="183"/>
                  </a:cubicBezTo>
                  <a:cubicBezTo>
                    <a:pt x="578" y="177"/>
                    <a:pt x="577" y="168"/>
                    <a:pt x="582" y="163"/>
                  </a:cubicBezTo>
                  <a:cubicBezTo>
                    <a:pt x="590" y="153"/>
                    <a:pt x="604" y="158"/>
                    <a:pt x="604" y="175"/>
                  </a:cubicBezTo>
                  <a:cubicBezTo>
                    <a:pt x="604" y="179"/>
                    <a:pt x="603" y="183"/>
                    <a:pt x="604" y="187"/>
                  </a:cubicBezTo>
                  <a:cubicBezTo>
                    <a:pt x="604" y="190"/>
                    <a:pt x="605" y="192"/>
                    <a:pt x="606" y="194"/>
                  </a:cubicBezTo>
                  <a:cubicBezTo>
                    <a:pt x="608" y="196"/>
                    <a:pt x="609" y="198"/>
                    <a:pt x="611" y="199"/>
                  </a:cubicBezTo>
                  <a:cubicBezTo>
                    <a:pt x="603" y="199"/>
                    <a:pt x="595" y="199"/>
                    <a:pt x="588" y="196"/>
                  </a:cubicBezTo>
                  <a:cubicBezTo>
                    <a:pt x="580" y="193"/>
                    <a:pt x="574" y="188"/>
                    <a:pt x="569" y="181"/>
                  </a:cubicBezTo>
                  <a:cubicBezTo>
                    <a:pt x="559" y="167"/>
                    <a:pt x="562" y="148"/>
                    <a:pt x="557" y="131"/>
                  </a:cubicBezTo>
                  <a:cubicBezTo>
                    <a:pt x="555" y="122"/>
                    <a:pt x="550" y="113"/>
                    <a:pt x="543" y="106"/>
                  </a:cubicBezTo>
                  <a:cubicBezTo>
                    <a:pt x="536" y="99"/>
                    <a:pt x="528" y="93"/>
                    <a:pt x="518" y="91"/>
                  </a:cubicBezTo>
                  <a:close/>
                  <a:moveTo>
                    <a:pt x="737" y="91"/>
                  </a:moveTo>
                  <a:cubicBezTo>
                    <a:pt x="729" y="87"/>
                    <a:pt x="719" y="87"/>
                    <a:pt x="711" y="93"/>
                  </a:cubicBezTo>
                  <a:cubicBezTo>
                    <a:pt x="708" y="96"/>
                    <a:pt x="705" y="99"/>
                    <a:pt x="703" y="103"/>
                  </a:cubicBezTo>
                  <a:cubicBezTo>
                    <a:pt x="700" y="109"/>
                    <a:pt x="699" y="115"/>
                    <a:pt x="699" y="121"/>
                  </a:cubicBezTo>
                  <a:cubicBezTo>
                    <a:pt x="698" y="121"/>
                    <a:pt x="698" y="121"/>
                    <a:pt x="698" y="121"/>
                  </a:cubicBezTo>
                  <a:cubicBezTo>
                    <a:pt x="698" y="117"/>
                    <a:pt x="697" y="114"/>
                    <a:pt x="695" y="112"/>
                  </a:cubicBezTo>
                  <a:cubicBezTo>
                    <a:pt x="694" y="108"/>
                    <a:pt x="692" y="105"/>
                    <a:pt x="690" y="103"/>
                  </a:cubicBezTo>
                  <a:cubicBezTo>
                    <a:pt x="685" y="98"/>
                    <a:pt x="676" y="101"/>
                    <a:pt x="675" y="107"/>
                  </a:cubicBezTo>
                  <a:cubicBezTo>
                    <a:pt x="674" y="110"/>
                    <a:pt x="675" y="113"/>
                    <a:pt x="676" y="116"/>
                  </a:cubicBezTo>
                  <a:cubicBezTo>
                    <a:pt x="678" y="118"/>
                    <a:pt x="680" y="121"/>
                    <a:pt x="683" y="123"/>
                  </a:cubicBezTo>
                  <a:cubicBezTo>
                    <a:pt x="685" y="126"/>
                    <a:pt x="687" y="128"/>
                    <a:pt x="689" y="131"/>
                  </a:cubicBezTo>
                  <a:cubicBezTo>
                    <a:pt x="692" y="135"/>
                    <a:pt x="693" y="140"/>
                    <a:pt x="693" y="145"/>
                  </a:cubicBezTo>
                  <a:cubicBezTo>
                    <a:pt x="693" y="145"/>
                    <a:pt x="693" y="145"/>
                    <a:pt x="693" y="145"/>
                  </a:cubicBezTo>
                  <a:cubicBezTo>
                    <a:pt x="692" y="143"/>
                    <a:pt x="690" y="141"/>
                    <a:pt x="688" y="139"/>
                  </a:cubicBezTo>
                  <a:cubicBezTo>
                    <a:pt x="686" y="137"/>
                    <a:pt x="683" y="135"/>
                    <a:pt x="680" y="134"/>
                  </a:cubicBezTo>
                  <a:cubicBezTo>
                    <a:pt x="678" y="133"/>
                    <a:pt x="675" y="132"/>
                    <a:pt x="673" y="134"/>
                  </a:cubicBezTo>
                  <a:cubicBezTo>
                    <a:pt x="670" y="136"/>
                    <a:pt x="670" y="140"/>
                    <a:pt x="670" y="143"/>
                  </a:cubicBezTo>
                  <a:cubicBezTo>
                    <a:pt x="671" y="147"/>
                    <a:pt x="674" y="149"/>
                    <a:pt x="677" y="151"/>
                  </a:cubicBezTo>
                  <a:cubicBezTo>
                    <a:pt x="680" y="154"/>
                    <a:pt x="683" y="156"/>
                    <a:pt x="685" y="159"/>
                  </a:cubicBezTo>
                  <a:cubicBezTo>
                    <a:pt x="690" y="168"/>
                    <a:pt x="683" y="178"/>
                    <a:pt x="676" y="184"/>
                  </a:cubicBezTo>
                  <a:cubicBezTo>
                    <a:pt x="676" y="183"/>
                    <a:pt x="676" y="183"/>
                    <a:pt x="676" y="183"/>
                  </a:cubicBezTo>
                  <a:cubicBezTo>
                    <a:pt x="678" y="177"/>
                    <a:pt x="678" y="168"/>
                    <a:pt x="674" y="163"/>
                  </a:cubicBezTo>
                  <a:cubicBezTo>
                    <a:pt x="665" y="153"/>
                    <a:pt x="652" y="158"/>
                    <a:pt x="651" y="175"/>
                  </a:cubicBezTo>
                  <a:cubicBezTo>
                    <a:pt x="651" y="179"/>
                    <a:pt x="652" y="183"/>
                    <a:pt x="651" y="187"/>
                  </a:cubicBezTo>
                  <a:cubicBezTo>
                    <a:pt x="651" y="190"/>
                    <a:pt x="650" y="192"/>
                    <a:pt x="649" y="194"/>
                  </a:cubicBezTo>
                  <a:cubicBezTo>
                    <a:pt x="648" y="196"/>
                    <a:pt x="646" y="198"/>
                    <a:pt x="644" y="199"/>
                  </a:cubicBezTo>
                  <a:cubicBezTo>
                    <a:pt x="652" y="199"/>
                    <a:pt x="660" y="199"/>
                    <a:pt x="668" y="196"/>
                  </a:cubicBezTo>
                  <a:cubicBezTo>
                    <a:pt x="675" y="193"/>
                    <a:pt x="682" y="188"/>
                    <a:pt x="686" y="181"/>
                  </a:cubicBezTo>
                  <a:cubicBezTo>
                    <a:pt x="697" y="167"/>
                    <a:pt x="694" y="148"/>
                    <a:pt x="698" y="131"/>
                  </a:cubicBezTo>
                  <a:cubicBezTo>
                    <a:pt x="701" y="122"/>
                    <a:pt x="706" y="113"/>
                    <a:pt x="712" y="106"/>
                  </a:cubicBezTo>
                  <a:cubicBezTo>
                    <a:pt x="719" y="99"/>
                    <a:pt x="728" y="93"/>
                    <a:pt x="737" y="91"/>
                  </a:cubicBezTo>
                  <a:close/>
                </a:path>
              </a:pathLst>
            </a:custGeom>
            <a:solidFill>
              <a:schemeClr val="tx1">
                <a:alpha val="81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Adobe 仿宋 Std R" panose="02020400000000000000" pitchFamily="18" charset="-122"/>
              </a:endParaRPr>
            </a:p>
          </p:txBody>
        </p:sp>
        <p:sp>
          <p:nvSpPr>
            <p:cNvPr id="29" name="Freeform 27">
              <a:extLst>
                <a:ext uri="{FF2B5EF4-FFF2-40B4-BE49-F238E27FC236}">
                  <a16:creationId xmlns:a16="http://schemas.microsoft.com/office/drawing/2014/main" id="{CA949307-EA29-6064-3551-94087ED3674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146756" y="967119"/>
              <a:ext cx="743535" cy="300546"/>
            </a:xfrm>
            <a:custGeom>
              <a:avLst/>
              <a:gdLst>
                <a:gd name="T0" fmla="*/ 366 w 399"/>
                <a:gd name="T1" fmla="*/ 100 h 159"/>
                <a:gd name="T2" fmla="*/ 371 w 399"/>
                <a:gd name="T3" fmla="*/ 115 h 159"/>
                <a:gd name="T4" fmla="*/ 350 w 399"/>
                <a:gd name="T5" fmla="*/ 118 h 159"/>
                <a:gd name="T6" fmla="*/ 361 w 399"/>
                <a:gd name="T7" fmla="*/ 88 h 159"/>
                <a:gd name="T8" fmla="*/ 383 w 399"/>
                <a:gd name="T9" fmla="*/ 131 h 159"/>
                <a:gd name="T10" fmla="*/ 313 w 399"/>
                <a:gd name="T11" fmla="*/ 148 h 159"/>
                <a:gd name="T12" fmla="*/ 261 w 399"/>
                <a:gd name="T13" fmla="*/ 129 h 159"/>
                <a:gd name="T14" fmla="*/ 260 w 399"/>
                <a:gd name="T15" fmla="*/ 128 h 159"/>
                <a:gd name="T16" fmla="*/ 240 w 399"/>
                <a:gd name="T17" fmla="*/ 159 h 159"/>
                <a:gd name="T18" fmla="*/ 91 w 399"/>
                <a:gd name="T19" fmla="*/ 11 h 159"/>
                <a:gd name="T20" fmla="*/ 11 w 399"/>
                <a:gd name="T21" fmla="*/ 53 h 159"/>
                <a:gd name="T22" fmla="*/ 63 w 399"/>
                <a:gd name="T23" fmla="*/ 109 h 159"/>
                <a:gd name="T24" fmla="*/ 89 w 399"/>
                <a:gd name="T25" fmla="*/ 68 h 159"/>
                <a:gd name="T26" fmla="*/ 48 w 399"/>
                <a:gd name="T27" fmla="*/ 45 h 159"/>
                <a:gd name="T28" fmla="*/ 36 w 399"/>
                <a:gd name="T29" fmla="*/ 76 h 159"/>
                <a:gd name="T30" fmla="*/ 69 w 399"/>
                <a:gd name="T31" fmla="*/ 78 h 159"/>
                <a:gd name="T32" fmla="*/ 59 w 399"/>
                <a:gd name="T33" fmla="*/ 61 h 159"/>
                <a:gd name="T34" fmla="*/ 43 w 399"/>
                <a:gd name="T35" fmla="*/ 72 h 159"/>
                <a:gd name="T36" fmla="*/ 62 w 399"/>
                <a:gd name="T37" fmla="*/ 58 h 159"/>
                <a:gd name="T38" fmla="*/ 72 w 399"/>
                <a:gd name="T39" fmla="*/ 79 h 159"/>
                <a:gd name="T40" fmla="*/ 32 w 399"/>
                <a:gd name="T41" fmla="*/ 78 h 159"/>
                <a:gd name="T42" fmla="*/ 46 w 399"/>
                <a:gd name="T43" fmla="*/ 42 h 159"/>
                <a:gd name="T44" fmla="*/ 93 w 399"/>
                <a:gd name="T45" fmla="*/ 69 h 159"/>
                <a:gd name="T46" fmla="*/ 64 w 399"/>
                <a:gd name="T47" fmla="*/ 114 h 159"/>
                <a:gd name="T48" fmla="*/ 8 w 399"/>
                <a:gd name="T49" fmla="*/ 52 h 159"/>
                <a:gd name="T50" fmla="*/ 94 w 399"/>
                <a:gd name="T51" fmla="*/ 7 h 159"/>
                <a:gd name="T52" fmla="*/ 238 w 399"/>
                <a:gd name="T53" fmla="*/ 151 h 159"/>
                <a:gd name="T54" fmla="*/ 256 w 399"/>
                <a:gd name="T55" fmla="*/ 126 h 159"/>
                <a:gd name="T56" fmla="*/ 207 w 399"/>
                <a:gd name="T57" fmla="*/ 73 h 159"/>
                <a:gd name="T58" fmla="*/ 345 w 399"/>
                <a:gd name="T59" fmla="*/ 75 h 159"/>
                <a:gd name="T60" fmla="*/ 264 w 399"/>
                <a:gd name="T61" fmla="*/ 124 h 159"/>
                <a:gd name="T62" fmla="*/ 314 w 399"/>
                <a:gd name="T63" fmla="*/ 143 h 159"/>
                <a:gd name="T64" fmla="*/ 380 w 399"/>
                <a:gd name="T65" fmla="*/ 131 h 159"/>
                <a:gd name="T66" fmla="*/ 361 w 399"/>
                <a:gd name="T67" fmla="*/ 93 h 159"/>
                <a:gd name="T68" fmla="*/ 352 w 399"/>
                <a:gd name="T69" fmla="*/ 116 h 159"/>
                <a:gd name="T70" fmla="*/ 366 w 399"/>
                <a:gd name="T71" fmla="*/ 10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99" h="159">
                  <a:moveTo>
                    <a:pt x="366" y="100"/>
                  </a:moveTo>
                  <a:cubicBezTo>
                    <a:pt x="371" y="101"/>
                    <a:pt x="374" y="109"/>
                    <a:pt x="371" y="115"/>
                  </a:cubicBezTo>
                  <a:cubicBezTo>
                    <a:pt x="366" y="122"/>
                    <a:pt x="356" y="123"/>
                    <a:pt x="350" y="118"/>
                  </a:cubicBezTo>
                  <a:cubicBezTo>
                    <a:pt x="337" y="109"/>
                    <a:pt x="343" y="89"/>
                    <a:pt x="361" y="88"/>
                  </a:cubicBezTo>
                  <a:cubicBezTo>
                    <a:pt x="382" y="87"/>
                    <a:pt x="399" y="110"/>
                    <a:pt x="383" y="131"/>
                  </a:cubicBezTo>
                  <a:cubicBezTo>
                    <a:pt x="368" y="152"/>
                    <a:pt x="337" y="152"/>
                    <a:pt x="313" y="148"/>
                  </a:cubicBezTo>
                  <a:cubicBezTo>
                    <a:pt x="296" y="144"/>
                    <a:pt x="277" y="138"/>
                    <a:pt x="261" y="129"/>
                  </a:cubicBezTo>
                  <a:cubicBezTo>
                    <a:pt x="260" y="128"/>
                    <a:pt x="260" y="128"/>
                    <a:pt x="260" y="128"/>
                  </a:cubicBezTo>
                  <a:cubicBezTo>
                    <a:pt x="252" y="138"/>
                    <a:pt x="246" y="148"/>
                    <a:pt x="240" y="159"/>
                  </a:cubicBezTo>
                  <a:cubicBezTo>
                    <a:pt x="193" y="134"/>
                    <a:pt x="166" y="28"/>
                    <a:pt x="91" y="11"/>
                  </a:cubicBezTo>
                  <a:cubicBezTo>
                    <a:pt x="61" y="4"/>
                    <a:pt x="20" y="17"/>
                    <a:pt x="11" y="53"/>
                  </a:cubicBezTo>
                  <a:cubicBezTo>
                    <a:pt x="5" y="82"/>
                    <a:pt x="31" y="115"/>
                    <a:pt x="63" y="109"/>
                  </a:cubicBezTo>
                  <a:cubicBezTo>
                    <a:pt x="80" y="106"/>
                    <a:pt x="93" y="86"/>
                    <a:pt x="89" y="68"/>
                  </a:cubicBezTo>
                  <a:cubicBezTo>
                    <a:pt x="86" y="50"/>
                    <a:pt x="65" y="37"/>
                    <a:pt x="48" y="45"/>
                  </a:cubicBezTo>
                  <a:cubicBezTo>
                    <a:pt x="35" y="50"/>
                    <a:pt x="31" y="65"/>
                    <a:pt x="36" y="76"/>
                  </a:cubicBezTo>
                  <a:cubicBezTo>
                    <a:pt x="42" y="88"/>
                    <a:pt x="64" y="91"/>
                    <a:pt x="69" y="78"/>
                  </a:cubicBezTo>
                  <a:cubicBezTo>
                    <a:pt x="73" y="67"/>
                    <a:pt x="63" y="61"/>
                    <a:pt x="59" y="61"/>
                  </a:cubicBezTo>
                  <a:cubicBezTo>
                    <a:pt x="52" y="60"/>
                    <a:pt x="44" y="64"/>
                    <a:pt x="43" y="72"/>
                  </a:cubicBezTo>
                  <a:cubicBezTo>
                    <a:pt x="42" y="61"/>
                    <a:pt x="54" y="56"/>
                    <a:pt x="62" y="58"/>
                  </a:cubicBezTo>
                  <a:cubicBezTo>
                    <a:pt x="69" y="60"/>
                    <a:pt x="76" y="68"/>
                    <a:pt x="72" y="79"/>
                  </a:cubicBezTo>
                  <a:cubicBezTo>
                    <a:pt x="66" y="96"/>
                    <a:pt x="39" y="94"/>
                    <a:pt x="32" y="78"/>
                  </a:cubicBezTo>
                  <a:cubicBezTo>
                    <a:pt x="26" y="65"/>
                    <a:pt x="33" y="48"/>
                    <a:pt x="46" y="42"/>
                  </a:cubicBezTo>
                  <a:cubicBezTo>
                    <a:pt x="67" y="33"/>
                    <a:pt x="89" y="48"/>
                    <a:pt x="93" y="69"/>
                  </a:cubicBezTo>
                  <a:cubicBezTo>
                    <a:pt x="97" y="89"/>
                    <a:pt x="84" y="110"/>
                    <a:pt x="64" y="114"/>
                  </a:cubicBezTo>
                  <a:cubicBezTo>
                    <a:pt x="28" y="121"/>
                    <a:pt x="0" y="85"/>
                    <a:pt x="8" y="52"/>
                  </a:cubicBezTo>
                  <a:cubicBezTo>
                    <a:pt x="18" y="14"/>
                    <a:pt x="60" y="0"/>
                    <a:pt x="94" y="7"/>
                  </a:cubicBezTo>
                  <a:cubicBezTo>
                    <a:pt x="166" y="24"/>
                    <a:pt x="192" y="118"/>
                    <a:pt x="238" y="151"/>
                  </a:cubicBezTo>
                  <a:cubicBezTo>
                    <a:pt x="242" y="143"/>
                    <a:pt x="249" y="134"/>
                    <a:pt x="256" y="126"/>
                  </a:cubicBezTo>
                  <a:cubicBezTo>
                    <a:pt x="234" y="113"/>
                    <a:pt x="213" y="96"/>
                    <a:pt x="207" y="73"/>
                  </a:cubicBezTo>
                  <a:cubicBezTo>
                    <a:pt x="240" y="78"/>
                    <a:pt x="306" y="67"/>
                    <a:pt x="345" y="75"/>
                  </a:cubicBezTo>
                  <a:cubicBezTo>
                    <a:pt x="313" y="74"/>
                    <a:pt x="283" y="103"/>
                    <a:pt x="264" y="124"/>
                  </a:cubicBezTo>
                  <a:cubicBezTo>
                    <a:pt x="280" y="133"/>
                    <a:pt x="297" y="140"/>
                    <a:pt x="314" y="143"/>
                  </a:cubicBezTo>
                  <a:cubicBezTo>
                    <a:pt x="335" y="147"/>
                    <a:pt x="365" y="148"/>
                    <a:pt x="380" y="131"/>
                  </a:cubicBezTo>
                  <a:cubicBezTo>
                    <a:pt x="395" y="113"/>
                    <a:pt x="380" y="92"/>
                    <a:pt x="361" y="93"/>
                  </a:cubicBezTo>
                  <a:cubicBezTo>
                    <a:pt x="348" y="94"/>
                    <a:pt x="344" y="110"/>
                    <a:pt x="352" y="116"/>
                  </a:cubicBezTo>
                  <a:cubicBezTo>
                    <a:pt x="363" y="123"/>
                    <a:pt x="376" y="111"/>
                    <a:pt x="366" y="100"/>
                  </a:cubicBezTo>
                  <a:close/>
                </a:path>
              </a:pathLst>
            </a:custGeom>
            <a:solidFill>
              <a:schemeClr val="tx1">
                <a:alpha val="7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Adobe 仿宋 Std R" panose="02020400000000000000" pitchFamily="18" charset="-122"/>
              </a:endParaRPr>
            </a:p>
          </p:txBody>
        </p:sp>
        <p:sp>
          <p:nvSpPr>
            <p:cNvPr id="30" name="Freeform 27">
              <a:extLst>
                <a:ext uri="{FF2B5EF4-FFF2-40B4-BE49-F238E27FC236}">
                  <a16:creationId xmlns:a16="http://schemas.microsoft.com/office/drawing/2014/main" id="{60AFF141-985E-BBF8-D176-4CCABEF72F2E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7796" y="940520"/>
              <a:ext cx="743535" cy="300546"/>
            </a:xfrm>
            <a:custGeom>
              <a:avLst/>
              <a:gdLst>
                <a:gd name="T0" fmla="*/ 366 w 399"/>
                <a:gd name="T1" fmla="*/ 100 h 159"/>
                <a:gd name="T2" fmla="*/ 371 w 399"/>
                <a:gd name="T3" fmla="*/ 115 h 159"/>
                <a:gd name="T4" fmla="*/ 350 w 399"/>
                <a:gd name="T5" fmla="*/ 118 h 159"/>
                <a:gd name="T6" fmla="*/ 361 w 399"/>
                <a:gd name="T7" fmla="*/ 88 h 159"/>
                <a:gd name="T8" fmla="*/ 383 w 399"/>
                <a:gd name="T9" fmla="*/ 131 h 159"/>
                <a:gd name="T10" fmla="*/ 313 w 399"/>
                <a:gd name="T11" fmla="*/ 148 h 159"/>
                <a:gd name="T12" fmla="*/ 261 w 399"/>
                <a:gd name="T13" fmla="*/ 129 h 159"/>
                <a:gd name="T14" fmla="*/ 260 w 399"/>
                <a:gd name="T15" fmla="*/ 128 h 159"/>
                <a:gd name="T16" fmla="*/ 240 w 399"/>
                <a:gd name="T17" fmla="*/ 159 h 159"/>
                <a:gd name="T18" fmla="*/ 91 w 399"/>
                <a:gd name="T19" fmla="*/ 11 h 159"/>
                <a:gd name="T20" fmla="*/ 11 w 399"/>
                <a:gd name="T21" fmla="*/ 53 h 159"/>
                <a:gd name="T22" fmla="*/ 63 w 399"/>
                <a:gd name="T23" fmla="*/ 109 h 159"/>
                <a:gd name="T24" fmla="*/ 89 w 399"/>
                <a:gd name="T25" fmla="*/ 68 h 159"/>
                <a:gd name="T26" fmla="*/ 48 w 399"/>
                <a:gd name="T27" fmla="*/ 45 h 159"/>
                <a:gd name="T28" fmla="*/ 36 w 399"/>
                <a:gd name="T29" fmla="*/ 76 h 159"/>
                <a:gd name="T30" fmla="*/ 69 w 399"/>
                <a:gd name="T31" fmla="*/ 78 h 159"/>
                <a:gd name="T32" fmla="*/ 59 w 399"/>
                <a:gd name="T33" fmla="*/ 61 h 159"/>
                <a:gd name="T34" fmla="*/ 43 w 399"/>
                <a:gd name="T35" fmla="*/ 72 h 159"/>
                <a:gd name="T36" fmla="*/ 62 w 399"/>
                <a:gd name="T37" fmla="*/ 58 h 159"/>
                <a:gd name="T38" fmla="*/ 72 w 399"/>
                <a:gd name="T39" fmla="*/ 79 h 159"/>
                <a:gd name="T40" fmla="*/ 32 w 399"/>
                <a:gd name="T41" fmla="*/ 78 h 159"/>
                <a:gd name="T42" fmla="*/ 46 w 399"/>
                <a:gd name="T43" fmla="*/ 42 h 159"/>
                <a:gd name="T44" fmla="*/ 93 w 399"/>
                <a:gd name="T45" fmla="*/ 69 h 159"/>
                <a:gd name="T46" fmla="*/ 64 w 399"/>
                <a:gd name="T47" fmla="*/ 114 h 159"/>
                <a:gd name="T48" fmla="*/ 8 w 399"/>
                <a:gd name="T49" fmla="*/ 52 h 159"/>
                <a:gd name="T50" fmla="*/ 94 w 399"/>
                <a:gd name="T51" fmla="*/ 7 h 159"/>
                <a:gd name="T52" fmla="*/ 238 w 399"/>
                <a:gd name="T53" fmla="*/ 151 h 159"/>
                <a:gd name="T54" fmla="*/ 256 w 399"/>
                <a:gd name="T55" fmla="*/ 126 h 159"/>
                <a:gd name="T56" fmla="*/ 207 w 399"/>
                <a:gd name="T57" fmla="*/ 73 h 159"/>
                <a:gd name="T58" fmla="*/ 345 w 399"/>
                <a:gd name="T59" fmla="*/ 75 h 159"/>
                <a:gd name="T60" fmla="*/ 264 w 399"/>
                <a:gd name="T61" fmla="*/ 124 h 159"/>
                <a:gd name="T62" fmla="*/ 314 w 399"/>
                <a:gd name="T63" fmla="*/ 143 h 159"/>
                <a:gd name="T64" fmla="*/ 380 w 399"/>
                <a:gd name="T65" fmla="*/ 131 h 159"/>
                <a:gd name="T66" fmla="*/ 361 w 399"/>
                <a:gd name="T67" fmla="*/ 93 h 159"/>
                <a:gd name="T68" fmla="*/ 352 w 399"/>
                <a:gd name="T69" fmla="*/ 116 h 159"/>
                <a:gd name="T70" fmla="*/ 366 w 399"/>
                <a:gd name="T71" fmla="*/ 10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99" h="159">
                  <a:moveTo>
                    <a:pt x="366" y="100"/>
                  </a:moveTo>
                  <a:cubicBezTo>
                    <a:pt x="371" y="101"/>
                    <a:pt x="374" y="109"/>
                    <a:pt x="371" y="115"/>
                  </a:cubicBezTo>
                  <a:cubicBezTo>
                    <a:pt x="366" y="122"/>
                    <a:pt x="356" y="123"/>
                    <a:pt x="350" y="118"/>
                  </a:cubicBezTo>
                  <a:cubicBezTo>
                    <a:pt x="337" y="109"/>
                    <a:pt x="343" y="89"/>
                    <a:pt x="361" y="88"/>
                  </a:cubicBezTo>
                  <a:cubicBezTo>
                    <a:pt x="382" y="87"/>
                    <a:pt x="399" y="110"/>
                    <a:pt x="383" y="131"/>
                  </a:cubicBezTo>
                  <a:cubicBezTo>
                    <a:pt x="368" y="152"/>
                    <a:pt x="337" y="152"/>
                    <a:pt x="313" y="148"/>
                  </a:cubicBezTo>
                  <a:cubicBezTo>
                    <a:pt x="296" y="144"/>
                    <a:pt x="277" y="138"/>
                    <a:pt x="261" y="129"/>
                  </a:cubicBezTo>
                  <a:cubicBezTo>
                    <a:pt x="260" y="128"/>
                    <a:pt x="260" y="128"/>
                    <a:pt x="260" y="128"/>
                  </a:cubicBezTo>
                  <a:cubicBezTo>
                    <a:pt x="252" y="138"/>
                    <a:pt x="246" y="148"/>
                    <a:pt x="240" y="159"/>
                  </a:cubicBezTo>
                  <a:cubicBezTo>
                    <a:pt x="193" y="134"/>
                    <a:pt x="166" y="28"/>
                    <a:pt x="91" y="11"/>
                  </a:cubicBezTo>
                  <a:cubicBezTo>
                    <a:pt x="61" y="4"/>
                    <a:pt x="20" y="17"/>
                    <a:pt x="11" y="53"/>
                  </a:cubicBezTo>
                  <a:cubicBezTo>
                    <a:pt x="5" y="82"/>
                    <a:pt x="31" y="115"/>
                    <a:pt x="63" y="109"/>
                  </a:cubicBezTo>
                  <a:cubicBezTo>
                    <a:pt x="80" y="106"/>
                    <a:pt x="93" y="86"/>
                    <a:pt x="89" y="68"/>
                  </a:cubicBezTo>
                  <a:cubicBezTo>
                    <a:pt x="86" y="50"/>
                    <a:pt x="65" y="37"/>
                    <a:pt x="48" y="45"/>
                  </a:cubicBezTo>
                  <a:cubicBezTo>
                    <a:pt x="35" y="50"/>
                    <a:pt x="31" y="65"/>
                    <a:pt x="36" y="76"/>
                  </a:cubicBezTo>
                  <a:cubicBezTo>
                    <a:pt x="42" y="88"/>
                    <a:pt x="64" y="91"/>
                    <a:pt x="69" y="78"/>
                  </a:cubicBezTo>
                  <a:cubicBezTo>
                    <a:pt x="73" y="67"/>
                    <a:pt x="63" y="61"/>
                    <a:pt x="59" y="61"/>
                  </a:cubicBezTo>
                  <a:cubicBezTo>
                    <a:pt x="52" y="60"/>
                    <a:pt x="44" y="64"/>
                    <a:pt x="43" y="72"/>
                  </a:cubicBezTo>
                  <a:cubicBezTo>
                    <a:pt x="42" y="61"/>
                    <a:pt x="54" y="56"/>
                    <a:pt x="62" y="58"/>
                  </a:cubicBezTo>
                  <a:cubicBezTo>
                    <a:pt x="69" y="60"/>
                    <a:pt x="76" y="68"/>
                    <a:pt x="72" y="79"/>
                  </a:cubicBezTo>
                  <a:cubicBezTo>
                    <a:pt x="66" y="96"/>
                    <a:pt x="39" y="94"/>
                    <a:pt x="32" y="78"/>
                  </a:cubicBezTo>
                  <a:cubicBezTo>
                    <a:pt x="26" y="65"/>
                    <a:pt x="33" y="48"/>
                    <a:pt x="46" y="42"/>
                  </a:cubicBezTo>
                  <a:cubicBezTo>
                    <a:pt x="67" y="33"/>
                    <a:pt x="89" y="48"/>
                    <a:pt x="93" y="69"/>
                  </a:cubicBezTo>
                  <a:cubicBezTo>
                    <a:pt x="97" y="89"/>
                    <a:pt x="84" y="110"/>
                    <a:pt x="64" y="114"/>
                  </a:cubicBezTo>
                  <a:cubicBezTo>
                    <a:pt x="28" y="121"/>
                    <a:pt x="0" y="85"/>
                    <a:pt x="8" y="52"/>
                  </a:cubicBezTo>
                  <a:cubicBezTo>
                    <a:pt x="18" y="14"/>
                    <a:pt x="60" y="0"/>
                    <a:pt x="94" y="7"/>
                  </a:cubicBezTo>
                  <a:cubicBezTo>
                    <a:pt x="166" y="24"/>
                    <a:pt x="192" y="118"/>
                    <a:pt x="238" y="151"/>
                  </a:cubicBezTo>
                  <a:cubicBezTo>
                    <a:pt x="242" y="143"/>
                    <a:pt x="249" y="134"/>
                    <a:pt x="256" y="126"/>
                  </a:cubicBezTo>
                  <a:cubicBezTo>
                    <a:pt x="234" y="113"/>
                    <a:pt x="213" y="96"/>
                    <a:pt x="207" y="73"/>
                  </a:cubicBezTo>
                  <a:cubicBezTo>
                    <a:pt x="240" y="78"/>
                    <a:pt x="306" y="67"/>
                    <a:pt x="345" y="75"/>
                  </a:cubicBezTo>
                  <a:cubicBezTo>
                    <a:pt x="313" y="74"/>
                    <a:pt x="283" y="103"/>
                    <a:pt x="264" y="124"/>
                  </a:cubicBezTo>
                  <a:cubicBezTo>
                    <a:pt x="280" y="133"/>
                    <a:pt x="297" y="140"/>
                    <a:pt x="314" y="143"/>
                  </a:cubicBezTo>
                  <a:cubicBezTo>
                    <a:pt x="335" y="147"/>
                    <a:pt x="365" y="148"/>
                    <a:pt x="380" y="131"/>
                  </a:cubicBezTo>
                  <a:cubicBezTo>
                    <a:pt x="395" y="113"/>
                    <a:pt x="380" y="92"/>
                    <a:pt x="361" y="93"/>
                  </a:cubicBezTo>
                  <a:cubicBezTo>
                    <a:pt x="348" y="94"/>
                    <a:pt x="344" y="110"/>
                    <a:pt x="352" y="116"/>
                  </a:cubicBezTo>
                  <a:cubicBezTo>
                    <a:pt x="363" y="123"/>
                    <a:pt x="376" y="111"/>
                    <a:pt x="366" y="100"/>
                  </a:cubicBezTo>
                  <a:close/>
                </a:path>
              </a:pathLst>
            </a:custGeom>
            <a:solidFill>
              <a:schemeClr val="tx1">
                <a:alpha val="7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Adobe 仿宋 Std R" panose="02020400000000000000" pitchFamily="18" charset="-122"/>
              </a:endParaRPr>
            </a:p>
          </p:txBody>
        </p:sp>
        <p:grpSp>
          <p:nvGrpSpPr>
            <p:cNvPr id="32" name="组合 37">
              <a:extLst>
                <a:ext uri="{FF2B5EF4-FFF2-40B4-BE49-F238E27FC236}">
                  <a16:creationId xmlns:a16="http://schemas.microsoft.com/office/drawing/2014/main" id="{A7B96198-61CC-901B-EB7B-4B29957BC8E0}"/>
                </a:ext>
              </a:extLst>
            </p:cNvPr>
            <p:cNvGrpSpPr/>
            <p:nvPr/>
          </p:nvGrpSpPr>
          <p:grpSpPr>
            <a:xfrm>
              <a:off x="5086298" y="1191992"/>
              <a:ext cx="1975492" cy="49074"/>
              <a:chOff x="5108253" y="1177442"/>
              <a:chExt cx="1975492" cy="49074"/>
            </a:xfrm>
          </p:grpSpPr>
          <p:cxnSp>
            <p:nvCxnSpPr>
              <p:cNvPr id="35" name="直接连接符 32">
                <a:extLst>
                  <a:ext uri="{FF2B5EF4-FFF2-40B4-BE49-F238E27FC236}">
                    <a16:creationId xmlns:a16="http://schemas.microsoft.com/office/drawing/2014/main" id="{557D7853-EC02-A765-005A-502D368C6DAB}"/>
                  </a:ext>
                </a:extLst>
              </p:cNvPr>
              <p:cNvCxnSpPr/>
              <p:nvPr/>
            </p:nvCxnSpPr>
            <p:spPr>
              <a:xfrm>
                <a:off x="5108253" y="1226516"/>
                <a:ext cx="1975491" cy="0"/>
              </a:xfrm>
              <a:prstGeom prst="line">
                <a:avLst/>
              </a:prstGeom>
              <a:ln w="22225" cmpd="sng">
                <a:solidFill>
                  <a:schemeClr val="tx1">
                    <a:lumMod val="75000"/>
                    <a:lumOff val="25000"/>
                    <a:alpha val="83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直接连接符 46">
                <a:extLst>
                  <a:ext uri="{FF2B5EF4-FFF2-40B4-BE49-F238E27FC236}">
                    <a16:creationId xmlns:a16="http://schemas.microsoft.com/office/drawing/2014/main" id="{CD3416AC-1E12-8100-B1A8-0885A6DC4A55}"/>
                  </a:ext>
                </a:extLst>
              </p:cNvPr>
              <p:cNvCxnSpPr/>
              <p:nvPr/>
            </p:nvCxnSpPr>
            <p:spPr>
              <a:xfrm>
                <a:off x="5108254" y="1177442"/>
                <a:ext cx="1975491" cy="0"/>
              </a:xfrm>
              <a:prstGeom prst="line">
                <a:avLst/>
              </a:prstGeom>
              <a:ln w="28575" cmpd="sng">
                <a:solidFill>
                  <a:schemeClr val="tx1">
                    <a:lumMod val="75000"/>
                    <a:lumOff val="25000"/>
                    <a:alpha val="83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4" name="文本框 48">
              <a:extLst>
                <a:ext uri="{FF2B5EF4-FFF2-40B4-BE49-F238E27FC236}">
                  <a16:creationId xmlns:a16="http://schemas.microsoft.com/office/drawing/2014/main" id="{D0527B0E-8E96-2AA2-182C-8B672357B066}"/>
                </a:ext>
              </a:extLst>
            </p:cNvPr>
            <p:cNvSpPr txBox="1"/>
            <p:nvPr/>
          </p:nvSpPr>
          <p:spPr>
            <a:xfrm>
              <a:off x="4657049" y="775748"/>
              <a:ext cx="291158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b="1" dirty="0">
                  <a:latin typeface="Adobe 仿宋 Std R" panose="02020400000000000000" pitchFamily="18" charset="-122"/>
                  <a:ea typeface="Adobe 仿宋 Std R" panose="02020400000000000000" pitchFamily="18" charset="-122"/>
                  <a:sym typeface="Arial" panose="020B0604020202020204" pitchFamily="34" charset="0"/>
                </a:rPr>
                <a:t>MEI</a:t>
              </a:r>
              <a:r>
                <a:rPr lang="zh-TW" altLang="en-US" sz="1600" b="1" dirty="0">
                  <a:latin typeface="Adobe 仿宋 Std R" panose="02020400000000000000" pitchFamily="18" charset="-122"/>
                  <a:ea typeface="Adobe 仿宋 Std R" panose="02020400000000000000" pitchFamily="18" charset="-122"/>
                  <a:sym typeface="Arial" panose="020B0604020202020204" pitchFamily="34" charset="0"/>
                </a:rPr>
                <a:t>食不打烊</a:t>
              </a:r>
              <a:endParaRPr lang="zh-CN" altLang="en-US" sz="1600" b="1" dirty="0">
                <a:latin typeface="Adobe 仿宋 Std R" panose="02020400000000000000" pitchFamily="18" charset="-122"/>
                <a:ea typeface="Adobe 仿宋 Std R" panose="02020400000000000000" pitchFamily="18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37" name="群組 36">
            <a:extLst>
              <a:ext uri="{FF2B5EF4-FFF2-40B4-BE49-F238E27FC236}">
                <a16:creationId xmlns:a16="http://schemas.microsoft.com/office/drawing/2014/main" id="{DA71C5AA-B467-E489-CB1F-321DC20B1373}"/>
              </a:ext>
            </a:extLst>
          </p:cNvPr>
          <p:cNvGrpSpPr/>
          <p:nvPr/>
        </p:nvGrpSpPr>
        <p:grpSpPr>
          <a:xfrm>
            <a:off x="4657049" y="5498131"/>
            <a:ext cx="2911587" cy="726248"/>
            <a:chOff x="4657049" y="5498131"/>
            <a:chExt cx="2911587" cy="726248"/>
          </a:xfrm>
        </p:grpSpPr>
        <p:grpSp>
          <p:nvGrpSpPr>
            <p:cNvPr id="39" name="组合 50">
              <a:extLst>
                <a:ext uri="{FF2B5EF4-FFF2-40B4-BE49-F238E27FC236}">
                  <a16:creationId xmlns:a16="http://schemas.microsoft.com/office/drawing/2014/main" id="{F737C300-4289-89D6-94E2-830EEE3E27B0}"/>
                </a:ext>
              </a:extLst>
            </p:cNvPr>
            <p:cNvGrpSpPr/>
            <p:nvPr/>
          </p:nvGrpSpPr>
          <p:grpSpPr>
            <a:xfrm>
              <a:off x="5086297" y="6175305"/>
              <a:ext cx="1975492" cy="49074"/>
              <a:chOff x="5108253" y="1177442"/>
              <a:chExt cx="1975492" cy="49074"/>
            </a:xfrm>
          </p:grpSpPr>
          <p:cxnSp>
            <p:nvCxnSpPr>
              <p:cNvPr id="57" name="直接连接符 51">
                <a:extLst>
                  <a:ext uri="{FF2B5EF4-FFF2-40B4-BE49-F238E27FC236}">
                    <a16:creationId xmlns:a16="http://schemas.microsoft.com/office/drawing/2014/main" id="{96EC14D0-91E8-188E-7B80-756600EA18B8}"/>
                  </a:ext>
                </a:extLst>
              </p:cNvPr>
              <p:cNvCxnSpPr/>
              <p:nvPr/>
            </p:nvCxnSpPr>
            <p:spPr>
              <a:xfrm>
                <a:off x="5108253" y="1226516"/>
                <a:ext cx="1975491" cy="0"/>
              </a:xfrm>
              <a:prstGeom prst="line">
                <a:avLst/>
              </a:prstGeom>
              <a:ln w="22225" cmpd="sng">
                <a:solidFill>
                  <a:schemeClr val="tx1">
                    <a:lumMod val="75000"/>
                    <a:lumOff val="25000"/>
                    <a:alpha val="83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直接连接符 52">
                <a:extLst>
                  <a:ext uri="{FF2B5EF4-FFF2-40B4-BE49-F238E27FC236}">
                    <a16:creationId xmlns:a16="http://schemas.microsoft.com/office/drawing/2014/main" id="{CFEE95AE-1A42-AAB9-5E10-512D9CB181E5}"/>
                  </a:ext>
                </a:extLst>
              </p:cNvPr>
              <p:cNvCxnSpPr/>
              <p:nvPr/>
            </p:nvCxnSpPr>
            <p:spPr>
              <a:xfrm>
                <a:off x="5108254" y="1177442"/>
                <a:ext cx="1975491" cy="0"/>
              </a:xfrm>
              <a:prstGeom prst="line">
                <a:avLst/>
              </a:prstGeom>
              <a:ln w="28575" cmpd="sng">
                <a:solidFill>
                  <a:schemeClr val="tx1">
                    <a:lumMod val="75000"/>
                    <a:lumOff val="25000"/>
                    <a:alpha val="83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0" name="组合 47">
              <a:extLst>
                <a:ext uri="{FF2B5EF4-FFF2-40B4-BE49-F238E27FC236}">
                  <a16:creationId xmlns:a16="http://schemas.microsoft.com/office/drawing/2014/main" id="{0329BEB6-DB8A-4406-9C2F-49707AEFDCC8}"/>
                </a:ext>
              </a:extLst>
            </p:cNvPr>
            <p:cNvGrpSpPr/>
            <p:nvPr/>
          </p:nvGrpSpPr>
          <p:grpSpPr>
            <a:xfrm>
              <a:off x="5065729" y="5498131"/>
              <a:ext cx="2016626" cy="278698"/>
              <a:chOff x="7150100" y="4803775"/>
              <a:chExt cx="2317750" cy="668338"/>
            </a:xfrm>
          </p:grpSpPr>
          <p:sp>
            <p:nvSpPr>
              <p:cNvPr id="50" name="Freeform 31">
                <a:extLst>
                  <a:ext uri="{FF2B5EF4-FFF2-40B4-BE49-F238E27FC236}">
                    <a16:creationId xmlns:a16="http://schemas.microsoft.com/office/drawing/2014/main" id="{35895AB1-E958-28EA-9FB6-95B749CD8D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74025" y="4803775"/>
                <a:ext cx="466725" cy="533400"/>
              </a:xfrm>
              <a:custGeom>
                <a:avLst/>
                <a:gdLst>
                  <a:gd name="T0" fmla="*/ 60 w 124"/>
                  <a:gd name="T1" fmla="*/ 95 h 140"/>
                  <a:gd name="T2" fmla="*/ 41 w 124"/>
                  <a:gd name="T3" fmla="*/ 42 h 140"/>
                  <a:gd name="T4" fmla="*/ 84 w 124"/>
                  <a:gd name="T5" fmla="*/ 42 h 140"/>
                  <a:gd name="T6" fmla="*/ 65 w 124"/>
                  <a:gd name="T7" fmla="*/ 95 h 140"/>
                  <a:gd name="T8" fmla="*/ 124 w 124"/>
                  <a:gd name="T9" fmla="*/ 140 h 140"/>
                  <a:gd name="T10" fmla="*/ 62 w 124"/>
                  <a:gd name="T11" fmla="*/ 98 h 140"/>
                  <a:gd name="T12" fmla="*/ 0 w 124"/>
                  <a:gd name="T13" fmla="*/ 140 h 140"/>
                  <a:gd name="T14" fmla="*/ 60 w 124"/>
                  <a:gd name="T15" fmla="*/ 95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4" h="140">
                    <a:moveTo>
                      <a:pt x="60" y="95"/>
                    </a:moveTo>
                    <a:cubicBezTo>
                      <a:pt x="49" y="80"/>
                      <a:pt x="40" y="61"/>
                      <a:pt x="41" y="42"/>
                    </a:cubicBezTo>
                    <a:cubicBezTo>
                      <a:pt x="44" y="0"/>
                      <a:pt x="81" y="0"/>
                      <a:pt x="84" y="42"/>
                    </a:cubicBezTo>
                    <a:cubicBezTo>
                      <a:pt x="85" y="61"/>
                      <a:pt x="76" y="80"/>
                      <a:pt x="65" y="95"/>
                    </a:cubicBezTo>
                    <a:cubicBezTo>
                      <a:pt x="80" y="114"/>
                      <a:pt x="100" y="135"/>
                      <a:pt x="124" y="140"/>
                    </a:cubicBezTo>
                    <a:cubicBezTo>
                      <a:pt x="102" y="139"/>
                      <a:pt x="77" y="117"/>
                      <a:pt x="62" y="98"/>
                    </a:cubicBezTo>
                    <a:cubicBezTo>
                      <a:pt x="48" y="117"/>
                      <a:pt x="23" y="139"/>
                      <a:pt x="0" y="140"/>
                    </a:cubicBezTo>
                    <a:cubicBezTo>
                      <a:pt x="24" y="135"/>
                      <a:pt x="45" y="114"/>
                      <a:pt x="60" y="95"/>
                    </a:cubicBezTo>
                    <a:close/>
                  </a:path>
                </a:pathLst>
              </a:custGeom>
              <a:solidFill>
                <a:schemeClr val="tx1">
                  <a:alpha val="84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ea typeface="Adobe 仿宋 Std R" panose="02020400000000000000" pitchFamily="18" charset="-122"/>
                </a:endParaRPr>
              </a:p>
            </p:txBody>
          </p:sp>
          <p:sp>
            <p:nvSpPr>
              <p:cNvPr id="54" name="Freeform 32">
                <a:extLst>
                  <a:ext uri="{FF2B5EF4-FFF2-40B4-BE49-F238E27FC236}">
                    <a16:creationId xmlns:a16="http://schemas.microsoft.com/office/drawing/2014/main" id="{DDCFAB10-C787-2359-D011-4E36537B7D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02675" y="5368925"/>
                <a:ext cx="765175" cy="22225"/>
              </a:xfrm>
              <a:custGeom>
                <a:avLst/>
                <a:gdLst>
                  <a:gd name="T0" fmla="*/ 101 w 203"/>
                  <a:gd name="T1" fmla="*/ 6 h 6"/>
                  <a:gd name="T2" fmla="*/ 0 w 203"/>
                  <a:gd name="T3" fmla="*/ 3 h 6"/>
                  <a:gd name="T4" fmla="*/ 101 w 203"/>
                  <a:gd name="T5" fmla="*/ 0 h 6"/>
                  <a:gd name="T6" fmla="*/ 203 w 203"/>
                  <a:gd name="T7" fmla="*/ 4 h 6"/>
                  <a:gd name="T8" fmla="*/ 101 w 203"/>
                  <a:gd name="T9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3" h="6">
                    <a:moveTo>
                      <a:pt x="101" y="6"/>
                    </a:moveTo>
                    <a:cubicBezTo>
                      <a:pt x="68" y="6"/>
                      <a:pt x="34" y="6"/>
                      <a:pt x="0" y="3"/>
                    </a:cubicBezTo>
                    <a:cubicBezTo>
                      <a:pt x="35" y="0"/>
                      <a:pt x="68" y="0"/>
                      <a:pt x="101" y="0"/>
                    </a:cubicBezTo>
                    <a:cubicBezTo>
                      <a:pt x="134" y="0"/>
                      <a:pt x="168" y="1"/>
                      <a:pt x="203" y="4"/>
                    </a:cubicBezTo>
                    <a:cubicBezTo>
                      <a:pt x="166" y="6"/>
                      <a:pt x="101" y="6"/>
                      <a:pt x="101" y="6"/>
                    </a:cubicBezTo>
                    <a:close/>
                  </a:path>
                </a:pathLst>
              </a:custGeom>
              <a:solidFill>
                <a:schemeClr val="tx1">
                  <a:alpha val="84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ea typeface="Adobe 仿宋 Std R" panose="02020400000000000000" pitchFamily="18" charset="-122"/>
                </a:endParaRPr>
              </a:p>
            </p:txBody>
          </p:sp>
          <p:sp>
            <p:nvSpPr>
              <p:cNvPr id="55" name="Freeform 33">
                <a:extLst>
                  <a:ext uri="{FF2B5EF4-FFF2-40B4-BE49-F238E27FC236}">
                    <a16:creationId xmlns:a16="http://schemas.microsoft.com/office/drawing/2014/main" id="{A5D033C9-815D-22A4-C80D-C4766D9781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50100" y="5368925"/>
                <a:ext cx="765175" cy="22225"/>
              </a:xfrm>
              <a:custGeom>
                <a:avLst/>
                <a:gdLst>
                  <a:gd name="T0" fmla="*/ 102 w 203"/>
                  <a:gd name="T1" fmla="*/ 6 h 6"/>
                  <a:gd name="T2" fmla="*/ 203 w 203"/>
                  <a:gd name="T3" fmla="*/ 3 h 6"/>
                  <a:gd name="T4" fmla="*/ 102 w 203"/>
                  <a:gd name="T5" fmla="*/ 0 h 6"/>
                  <a:gd name="T6" fmla="*/ 0 w 203"/>
                  <a:gd name="T7" fmla="*/ 4 h 6"/>
                  <a:gd name="T8" fmla="*/ 102 w 203"/>
                  <a:gd name="T9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3" h="6">
                    <a:moveTo>
                      <a:pt x="102" y="6"/>
                    </a:moveTo>
                    <a:cubicBezTo>
                      <a:pt x="135" y="6"/>
                      <a:pt x="169" y="6"/>
                      <a:pt x="203" y="3"/>
                    </a:cubicBezTo>
                    <a:cubicBezTo>
                      <a:pt x="168" y="0"/>
                      <a:pt x="135" y="0"/>
                      <a:pt x="102" y="0"/>
                    </a:cubicBezTo>
                    <a:cubicBezTo>
                      <a:pt x="68" y="0"/>
                      <a:pt x="35" y="1"/>
                      <a:pt x="0" y="4"/>
                    </a:cubicBezTo>
                    <a:cubicBezTo>
                      <a:pt x="36" y="6"/>
                      <a:pt x="102" y="6"/>
                      <a:pt x="102" y="6"/>
                    </a:cubicBezTo>
                    <a:close/>
                  </a:path>
                </a:pathLst>
              </a:custGeom>
              <a:solidFill>
                <a:schemeClr val="tx1">
                  <a:alpha val="84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ea typeface="Adobe 仿宋 Std R" panose="02020400000000000000" pitchFamily="18" charset="-122"/>
                </a:endParaRPr>
              </a:p>
            </p:txBody>
          </p:sp>
          <p:sp>
            <p:nvSpPr>
              <p:cNvPr id="56" name="Freeform 34">
                <a:extLst>
                  <a:ext uri="{FF2B5EF4-FFF2-40B4-BE49-F238E27FC236}">
                    <a16:creationId xmlns:a16="http://schemas.microsoft.com/office/drawing/2014/main" id="{9E0FD08D-5D98-2154-A34E-228C4C51E7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62888" y="5092700"/>
                <a:ext cx="893763" cy="379413"/>
              </a:xfrm>
              <a:custGeom>
                <a:avLst/>
                <a:gdLst>
                  <a:gd name="T0" fmla="*/ 118 w 237"/>
                  <a:gd name="T1" fmla="*/ 61 h 99"/>
                  <a:gd name="T2" fmla="*/ 160 w 237"/>
                  <a:gd name="T3" fmla="*/ 86 h 99"/>
                  <a:gd name="T4" fmla="*/ 226 w 237"/>
                  <a:gd name="T5" fmla="*/ 28 h 99"/>
                  <a:gd name="T6" fmla="*/ 178 w 237"/>
                  <a:gd name="T7" fmla="*/ 10 h 99"/>
                  <a:gd name="T8" fmla="*/ 184 w 237"/>
                  <a:gd name="T9" fmla="*/ 64 h 99"/>
                  <a:gd name="T10" fmla="*/ 213 w 237"/>
                  <a:gd name="T11" fmla="*/ 52 h 99"/>
                  <a:gd name="T12" fmla="*/ 199 w 237"/>
                  <a:gd name="T13" fmla="*/ 29 h 99"/>
                  <a:gd name="T14" fmla="*/ 183 w 237"/>
                  <a:gd name="T15" fmla="*/ 44 h 99"/>
                  <a:gd name="T16" fmla="*/ 193 w 237"/>
                  <a:gd name="T17" fmla="*/ 32 h 99"/>
                  <a:gd name="T18" fmla="*/ 210 w 237"/>
                  <a:gd name="T19" fmla="*/ 51 h 99"/>
                  <a:gd name="T20" fmla="*/ 185 w 237"/>
                  <a:gd name="T21" fmla="*/ 61 h 99"/>
                  <a:gd name="T22" fmla="*/ 180 w 237"/>
                  <a:gd name="T23" fmla="*/ 13 h 99"/>
                  <a:gd name="T24" fmla="*/ 224 w 237"/>
                  <a:gd name="T25" fmla="*/ 33 h 99"/>
                  <a:gd name="T26" fmla="*/ 162 w 237"/>
                  <a:gd name="T27" fmla="*/ 84 h 99"/>
                  <a:gd name="T28" fmla="*/ 119 w 237"/>
                  <a:gd name="T29" fmla="*/ 54 h 99"/>
                  <a:gd name="T30" fmla="*/ 74 w 237"/>
                  <a:gd name="T31" fmla="*/ 84 h 99"/>
                  <a:gd name="T32" fmla="*/ 13 w 237"/>
                  <a:gd name="T33" fmla="*/ 33 h 99"/>
                  <a:gd name="T34" fmla="*/ 57 w 237"/>
                  <a:gd name="T35" fmla="*/ 13 h 99"/>
                  <a:gd name="T36" fmla="*/ 52 w 237"/>
                  <a:gd name="T37" fmla="*/ 61 h 99"/>
                  <a:gd name="T38" fmla="*/ 27 w 237"/>
                  <a:gd name="T39" fmla="*/ 51 h 99"/>
                  <a:gd name="T40" fmla="*/ 44 w 237"/>
                  <a:gd name="T41" fmla="*/ 32 h 99"/>
                  <a:gd name="T42" fmla="*/ 54 w 237"/>
                  <a:gd name="T43" fmla="*/ 44 h 99"/>
                  <a:gd name="T44" fmla="*/ 37 w 237"/>
                  <a:gd name="T45" fmla="*/ 29 h 99"/>
                  <a:gd name="T46" fmla="*/ 24 w 237"/>
                  <a:gd name="T47" fmla="*/ 52 h 99"/>
                  <a:gd name="T48" fmla="*/ 53 w 237"/>
                  <a:gd name="T49" fmla="*/ 64 h 99"/>
                  <a:gd name="T50" fmla="*/ 59 w 237"/>
                  <a:gd name="T51" fmla="*/ 10 h 99"/>
                  <a:gd name="T52" fmla="*/ 11 w 237"/>
                  <a:gd name="T53" fmla="*/ 28 h 99"/>
                  <a:gd name="T54" fmla="*/ 76 w 237"/>
                  <a:gd name="T55" fmla="*/ 86 h 99"/>
                  <a:gd name="T56" fmla="*/ 118 w 237"/>
                  <a:gd name="T57" fmla="*/ 61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37" h="99">
                    <a:moveTo>
                      <a:pt x="118" y="61"/>
                    </a:moveTo>
                    <a:cubicBezTo>
                      <a:pt x="129" y="73"/>
                      <a:pt x="144" y="82"/>
                      <a:pt x="160" y="86"/>
                    </a:cubicBezTo>
                    <a:cubicBezTo>
                      <a:pt x="216" y="99"/>
                      <a:pt x="237" y="56"/>
                      <a:pt x="226" y="28"/>
                    </a:cubicBezTo>
                    <a:cubicBezTo>
                      <a:pt x="219" y="8"/>
                      <a:pt x="196" y="0"/>
                      <a:pt x="178" y="10"/>
                    </a:cubicBezTo>
                    <a:cubicBezTo>
                      <a:pt x="157" y="22"/>
                      <a:pt x="160" y="56"/>
                      <a:pt x="184" y="64"/>
                    </a:cubicBezTo>
                    <a:cubicBezTo>
                      <a:pt x="194" y="68"/>
                      <a:pt x="208" y="65"/>
                      <a:pt x="213" y="52"/>
                    </a:cubicBezTo>
                    <a:cubicBezTo>
                      <a:pt x="216" y="42"/>
                      <a:pt x="209" y="31"/>
                      <a:pt x="199" y="29"/>
                    </a:cubicBezTo>
                    <a:cubicBezTo>
                      <a:pt x="190" y="27"/>
                      <a:pt x="181" y="34"/>
                      <a:pt x="183" y="44"/>
                    </a:cubicBezTo>
                    <a:cubicBezTo>
                      <a:pt x="183" y="41"/>
                      <a:pt x="185" y="33"/>
                      <a:pt x="193" y="32"/>
                    </a:cubicBezTo>
                    <a:cubicBezTo>
                      <a:pt x="204" y="30"/>
                      <a:pt x="213" y="42"/>
                      <a:pt x="210" y="51"/>
                    </a:cubicBezTo>
                    <a:cubicBezTo>
                      <a:pt x="207" y="63"/>
                      <a:pt x="194" y="64"/>
                      <a:pt x="185" y="61"/>
                    </a:cubicBezTo>
                    <a:cubicBezTo>
                      <a:pt x="164" y="53"/>
                      <a:pt x="161" y="24"/>
                      <a:pt x="180" y="13"/>
                    </a:cubicBezTo>
                    <a:cubicBezTo>
                      <a:pt x="197" y="3"/>
                      <a:pt x="219" y="13"/>
                      <a:pt x="224" y="33"/>
                    </a:cubicBezTo>
                    <a:cubicBezTo>
                      <a:pt x="231" y="59"/>
                      <a:pt x="212" y="96"/>
                      <a:pt x="162" y="84"/>
                    </a:cubicBezTo>
                    <a:cubicBezTo>
                      <a:pt x="146" y="80"/>
                      <a:pt x="127" y="69"/>
                      <a:pt x="119" y="54"/>
                    </a:cubicBezTo>
                    <a:cubicBezTo>
                      <a:pt x="109" y="69"/>
                      <a:pt x="92" y="80"/>
                      <a:pt x="74" y="84"/>
                    </a:cubicBezTo>
                    <a:cubicBezTo>
                      <a:pt x="25" y="96"/>
                      <a:pt x="6" y="59"/>
                      <a:pt x="13" y="33"/>
                    </a:cubicBezTo>
                    <a:cubicBezTo>
                      <a:pt x="18" y="13"/>
                      <a:pt x="40" y="3"/>
                      <a:pt x="57" y="13"/>
                    </a:cubicBezTo>
                    <a:cubicBezTo>
                      <a:pt x="75" y="24"/>
                      <a:pt x="73" y="53"/>
                      <a:pt x="52" y="61"/>
                    </a:cubicBezTo>
                    <a:cubicBezTo>
                      <a:pt x="43" y="64"/>
                      <a:pt x="30" y="63"/>
                      <a:pt x="27" y="51"/>
                    </a:cubicBezTo>
                    <a:cubicBezTo>
                      <a:pt x="24" y="42"/>
                      <a:pt x="33" y="30"/>
                      <a:pt x="44" y="32"/>
                    </a:cubicBezTo>
                    <a:cubicBezTo>
                      <a:pt x="52" y="33"/>
                      <a:pt x="54" y="41"/>
                      <a:pt x="54" y="44"/>
                    </a:cubicBezTo>
                    <a:cubicBezTo>
                      <a:pt x="56" y="34"/>
                      <a:pt x="47" y="27"/>
                      <a:pt x="37" y="29"/>
                    </a:cubicBezTo>
                    <a:cubicBezTo>
                      <a:pt x="28" y="31"/>
                      <a:pt x="21" y="42"/>
                      <a:pt x="24" y="52"/>
                    </a:cubicBezTo>
                    <a:cubicBezTo>
                      <a:pt x="29" y="65"/>
                      <a:pt x="43" y="68"/>
                      <a:pt x="53" y="64"/>
                    </a:cubicBezTo>
                    <a:cubicBezTo>
                      <a:pt x="77" y="56"/>
                      <a:pt x="80" y="22"/>
                      <a:pt x="59" y="10"/>
                    </a:cubicBezTo>
                    <a:cubicBezTo>
                      <a:pt x="41" y="0"/>
                      <a:pt x="18" y="8"/>
                      <a:pt x="11" y="28"/>
                    </a:cubicBezTo>
                    <a:cubicBezTo>
                      <a:pt x="0" y="56"/>
                      <a:pt x="21" y="99"/>
                      <a:pt x="76" y="86"/>
                    </a:cubicBezTo>
                    <a:cubicBezTo>
                      <a:pt x="92" y="82"/>
                      <a:pt x="108" y="73"/>
                      <a:pt x="118" y="61"/>
                    </a:cubicBezTo>
                    <a:close/>
                  </a:path>
                </a:pathLst>
              </a:custGeom>
              <a:solidFill>
                <a:schemeClr val="tx1">
                  <a:alpha val="84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ea typeface="Adobe 仿宋 Std R" panose="02020400000000000000" pitchFamily="18" charset="-122"/>
                </a:endParaRPr>
              </a:p>
            </p:txBody>
          </p:sp>
        </p:grpSp>
        <p:sp>
          <p:nvSpPr>
            <p:cNvPr id="42" name="文本框 48">
              <a:extLst>
                <a:ext uri="{FF2B5EF4-FFF2-40B4-BE49-F238E27FC236}">
                  <a16:creationId xmlns:a16="http://schemas.microsoft.com/office/drawing/2014/main" id="{5E6F0447-DF66-E8BB-1483-961A9DB6763A}"/>
                </a:ext>
              </a:extLst>
            </p:cNvPr>
            <p:cNvSpPr txBox="1"/>
            <p:nvPr/>
          </p:nvSpPr>
          <p:spPr>
            <a:xfrm>
              <a:off x="4657049" y="5776095"/>
              <a:ext cx="291158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zh-TW" sz="1600" b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第</a:t>
              </a:r>
              <a:r>
                <a:rPr lang="en-US" altLang="zh-TW" sz="1600" b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</a:rPr>
                <a:t>114407</a:t>
              </a:r>
              <a:r>
                <a:rPr lang="zh-TW" altLang="zh-TW" sz="1600" b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組</a:t>
              </a:r>
              <a:endParaRPr lang="zh-CN" altLang="en-US" sz="1400" b="1" dirty="0">
                <a:latin typeface="Adobe 仿宋 Std R" panose="02020400000000000000" pitchFamily="18" charset="-122"/>
                <a:ea typeface="Adobe 仿宋 Std R" panose="02020400000000000000" pitchFamily="18" charset="-122"/>
                <a:sym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431200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ADE1E0-ECC0-433F-A32E-48785A153D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í$ľïde">
            <a:extLst>
              <a:ext uri="{FF2B5EF4-FFF2-40B4-BE49-F238E27FC236}">
                <a16:creationId xmlns:a16="http://schemas.microsoft.com/office/drawing/2014/main" id="{F5A4460B-95CA-F759-352C-900882A3FC7F}"/>
              </a:ext>
            </a:extLst>
          </p:cNvPr>
          <p:cNvSpPr/>
          <p:nvPr/>
        </p:nvSpPr>
        <p:spPr>
          <a:xfrm>
            <a:off x="673099" y="1314306"/>
            <a:ext cx="10943168" cy="50165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" sx="101000" sy="101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/>
            <a:endParaRPr lang="zh-CN" altLang="en-US" dirty="0">
              <a:latin typeface="三极准柔宋" panose="00000500000000000000" pitchFamily="2" charset="-122"/>
              <a:ea typeface="三极准柔宋" panose="00000500000000000000" pitchFamily="2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2E13D8E4-645D-4947-ABC0-7A1595A0E2C5}"/>
              </a:ext>
            </a:extLst>
          </p:cNvPr>
          <p:cNvSpPr/>
          <p:nvPr/>
        </p:nvSpPr>
        <p:spPr>
          <a:xfrm>
            <a:off x="98156" y="96112"/>
            <a:ext cx="11995688" cy="6661149"/>
          </a:xfrm>
          <a:prstGeom prst="rect">
            <a:avLst/>
          </a:prstGeom>
          <a:noFill/>
          <a:ln w="63500" cmpd="thickThin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Adobe 仿宋 Std R" panose="02020400000000000000" pitchFamily="18" charset="-122"/>
            </a:endParaRPr>
          </a:p>
        </p:txBody>
      </p:sp>
      <p:grpSp>
        <p:nvGrpSpPr>
          <p:cNvPr id="30" name="组合 20">
            <a:extLst>
              <a:ext uri="{FF2B5EF4-FFF2-40B4-BE49-F238E27FC236}">
                <a16:creationId xmlns:a16="http://schemas.microsoft.com/office/drawing/2014/main" id="{7C24318E-7FFA-C78F-96CC-E22BEB7D2B79}"/>
              </a:ext>
            </a:extLst>
          </p:cNvPr>
          <p:cNvGrpSpPr/>
          <p:nvPr/>
        </p:nvGrpSpPr>
        <p:grpSpPr>
          <a:xfrm>
            <a:off x="4899894" y="1126944"/>
            <a:ext cx="7193950" cy="116206"/>
            <a:chOff x="5108253" y="1177442"/>
            <a:chExt cx="1975492" cy="49074"/>
          </a:xfrm>
        </p:grpSpPr>
        <p:cxnSp>
          <p:nvCxnSpPr>
            <p:cNvPr id="31" name="直接连接符 21">
              <a:extLst>
                <a:ext uri="{FF2B5EF4-FFF2-40B4-BE49-F238E27FC236}">
                  <a16:creationId xmlns:a16="http://schemas.microsoft.com/office/drawing/2014/main" id="{658AAE32-356C-57EE-C25A-2B2831E6D6C6}"/>
                </a:ext>
              </a:extLst>
            </p:cNvPr>
            <p:cNvCxnSpPr/>
            <p:nvPr/>
          </p:nvCxnSpPr>
          <p:spPr>
            <a:xfrm>
              <a:off x="5108253" y="1226516"/>
              <a:ext cx="1975491" cy="0"/>
            </a:xfrm>
            <a:prstGeom prst="line">
              <a:avLst/>
            </a:prstGeom>
            <a:ln w="22225" cmpd="sng">
              <a:solidFill>
                <a:schemeClr val="tx1">
                  <a:lumMod val="75000"/>
                  <a:lumOff val="25000"/>
                  <a:alpha val="83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22">
              <a:extLst>
                <a:ext uri="{FF2B5EF4-FFF2-40B4-BE49-F238E27FC236}">
                  <a16:creationId xmlns:a16="http://schemas.microsoft.com/office/drawing/2014/main" id="{EE173BE2-C867-6595-481B-D1B9C5EA61F2}"/>
                </a:ext>
              </a:extLst>
            </p:cNvPr>
            <p:cNvCxnSpPr/>
            <p:nvPr/>
          </p:nvCxnSpPr>
          <p:spPr>
            <a:xfrm>
              <a:off x="5108254" y="1177442"/>
              <a:ext cx="1975491" cy="0"/>
            </a:xfrm>
            <a:prstGeom prst="line">
              <a:avLst/>
            </a:prstGeom>
            <a:ln w="28575" cmpd="sng">
              <a:solidFill>
                <a:schemeClr val="tx1">
                  <a:lumMod val="75000"/>
                  <a:lumOff val="25000"/>
                  <a:alpha val="83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组合 23">
            <a:extLst>
              <a:ext uri="{FF2B5EF4-FFF2-40B4-BE49-F238E27FC236}">
                <a16:creationId xmlns:a16="http://schemas.microsoft.com/office/drawing/2014/main" id="{3506B611-9ACF-0C19-0825-B7002C5C2998}"/>
              </a:ext>
            </a:extLst>
          </p:cNvPr>
          <p:cNvGrpSpPr/>
          <p:nvPr/>
        </p:nvGrpSpPr>
        <p:grpSpPr>
          <a:xfrm>
            <a:off x="1364071" y="209245"/>
            <a:ext cx="2016626" cy="278698"/>
            <a:chOff x="7150100" y="4803775"/>
            <a:chExt cx="2317750" cy="668338"/>
          </a:xfrm>
        </p:grpSpPr>
        <p:sp>
          <p:nvSpPr>
            <p:cNvPr id="40" name="Freeform 31">
              <a:extLst>
                <a:ext uri="{FF2B5EF4-FFF2-40B4-BE49-F238E27FC236}">
                  <a16:creationId xmlns:a16="http://schemas.microsoft.com/office/drawing/2014/main" id="{F23E82EA-A4CC-9D1C-CECF-25D5678D9FF8}"/>
                </a:ext>
              </a:extLst>
            </p:cNvPr>
            <p:cNvSpPr>
              <a:spLocks/>
            </p:cNvSpPr>
            <p:nvPr/>
          </p:nvSpPr>
          <p:spPr bwMode="auto">
            <a:xfrm>
              <a:off x="8074025" y="4803775"/>
              <a:ext cx="466725" cy="533400"/>
            </a:xfrm>
            <a:custGeom>
              <a:avLst/>
              <a:gdLst>
                <a:gd name="T0" fmla="*/ 60 w 124"/>
                <a:gd name="T1" fmla="*/ 95 h 140"/>
                <a:gd name="T2" fmla="*/ 41 w 124"/>
                <a:gd name="T3" fmla="*/ 42 h 140"/>
                <a:gd name="T4" fmla="*/ 84 w 124"/>
                <a:gd name="T5" fmla="*/ 42 h 140"/>
                <a:gd name="T6" fmla="*/ 65 w 124"/>
                <a:gd name="T7" fmla="*/ 95 h 140"/>
                <a:gd name="T8" fmla="*/ 124 w 124"/>
                <a:gd name="T9" fmla="*/ 140 h 140"/>
                <a:gd name="T10" fmla="*/ 62 w 124"/>
                <a:gd name="T11" fmla="*/ 98 h 140"/>
                <a:gd name="T12" fmla="*/ 0 w 124"/>
                <a:gd name="T13" fmla="*/ 140 h 140"/>
                <a:gd name="T14" fmla="*/ 60 w 124"/>
                <a:gd name="T15" fmla="*/ 95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40">
                  <a:moveTo>
                    <a:pt x="60" y="95"/>
                  </a:moveTo>
                  <a:cubicBezTo>
                    <a:pt x="49" y="80"/>
                    <a:pt x="40" y="61"/>
                    <a:pt x="41" y="42"/>
                  </a:cubicBezTo>
                  <a:cubicBezTo>
                    <a:pt x="44" y="0"/>
                    <a:pt x="81" y="0"/>
                    <a:pt x="84" y="42"/>
                  </a:cubicBezTo>
                  <a:cubicBezTo>
                    <a:pt x="85" y="61"/>
                    <a:pt x="76" y="80"/>
                    <a:pt x="65" y="95"/>
                  </a:cubicBezTo>
                  <a:cubicBezTo>
                    <a:pt x="80" y="114"/>
                    <a:pt x="100" y="135"/>
                    <a:pt x="124" y="140"/>
                  </a:cubicBezTo>
                  <a:cubicBezTo>
                    <a:pt x="102" y="139"/>
                    <a:pt x="77" y="117"/>
                    <a:pt x="62" y="98"/>
                  </a:cubicBezTo>
                  <a:cubicBezTo>
                    <a:pt x="48" y="117"/>
                    <a:pt x="23" y="139"/>
                    <a:pt x="0" y="140"/>
                  </a:cubicBezTo>
                  <a:cubicBezTo>
                    <a:pt x="24" y="135"/>
                    <a:pt x="45" y="114"/>
                    <a:pt x="60" y="95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Adobe 仿宋 Std R" panose="02020400000000000000" pitchFamily="18" charset="-122"/>
              </a:endParaRPr>
            </a:p>
          </p:txBody>
        </p:sp>
        <p:sp>
          <p:nvSpPr>
            <p:cNvPr id="41" name="Freeform 32">
              <a:extLst>
                <a:ext uri="{FF2B5EF4-FFF2-40B4-BE49-F238E27FC236}">
                  <a16:creationId xmlns:a16="http://schemas.microsoft.com/office/drawing/2014/main" id="{4A5E7915-AE67-424A-3B99-60675E31ECEB}"/>
                </a:ext>
              </a:extLst>
            </p:cNvPr>
            <p:cNvSpPr>
              <a:spLocks/>
            </p:cNvSpPr>
            <p:nvPr/>
          </p:nvSpPr>
          <p:spPr bwMode="auto">
            <a:xfrm>
              <a:off x="8702675" y="5368925"/>
              <a:ext cx="765175" cy="22225"/>
            </a:xfrm>
            <a:custGeom>
              <a:avLst/>
              <a:gdLst>
                <a:gd name="T0" fmla="*/ 101 w 203"/>
                <a:gd name="T1" fmla="*/ 6 h 6"/>
                <a:gd name="T2" fmla="*/ 0 w 203"/>
                <a:gd name="T3" fmla="*/ 3 h 6"/>
                <a:gd name="T4" fmla="*/ 101 w 203"/>
                <a:gd name="T5" fmla="*/ 0 h 6"/>
                <a:gd name="T6" fmla="*/ 203 w 203"/>
                <a:gd name="T7" fmla="*/ 4 h 6"/>
                <a:gd name="T8" fmla="*/ 101 w 203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">
                  <a:moveTo>
                    <a:pt x="101" y="6"/>
                  </a:moveTo>
                  <a:cubicBezTo>
                    <a:pt x="68" y="6"/>
                    <a:pt x="34" y="6"/>
                    <a:pt x="0" y="3"/>
                  </a:cubicBezTo>
                  <a:cubicBezTo>
                    <a:pt x="35" y="0"/>
                    <a:pt x="68" y="0"/>
                    <a:pt x="101" y="0"/>
                  </a:cubicBezTo>
                  <a:cubicBezTo>
                    <a:pt x="134" y="0"/>
                    <a:pt x="168" y="1"/>
                    <a:pt x="203" y="4"/>
                  </a:cubicBezTo>
                  <a:cubicBezTo>
                    <a:pt x="166" y="6"/>
                    <a:pt x="101" y="6"/>
                    <a:pt x="101" y="6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Adobe 仿宋 Std R" panose="02020400000000000000" pitchFamily="18" charset="-122"/>
              </a:endParaRPr>
            </a:p>
          </p:txBody>
        </p:sp>
        <p:sp>
          <p:nvSpPr>
            <p:cNvPr id="42" name="Freeform 33">
              <a:extLst>
                <a:ext uri="{FF2B5EF4-FFF2-40B4-BE49-F238E27FC236}">
                  <a16:creationId xmlns:a16="http://schemas.microsoft.com/office/drawing/2014/main" id="{FB1688BF-73BD-1C7F-E2DD-3A7F418B101F}"/>
                </a:ext>
              </a:extLst>
            </p:cNvPr>
            <p:cNvSpPr>
              <a:spLocks/>
            </p:cNvSpPr>
            <p:nvPr/>
          </p:nvSpPr>
          <p:spPr bwMode="auto">
            <a:xfrm>
              <a:off x="7150100" y="5368925"/>
              <a:ext cx="765175" cy="22225"/>
            </a:xfrm>
            <a:custGeom>
              <a:avLst/>
              <a:gdLst>
                <a:gd name="T0" fmla="*/ 102 w 203"/>
                <a:gd name="T1" fmla="*/ 6 h 6"/>
                <a:gd name="T2" fmla="*/ 203 w 203"/>
                <a:gd name="T3" fmla="*/ 3 h 6"/>
                <a:gd name="T4" fmla="*/ 102 w 203"/>
                <a:gd name="T5" fmla="*/ 0 h 6"/>
                <a:gd name="T6" fmla="*/ 0 w 203"/>
                <a:gd name="T7" fmla="*/ 4 h 6"/>
                <a:gd name="T8" fmla="*/ 102 w 203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">
                  <a:moveTo>
                    <a:pt x="102" y="6"/>
                  </a:moveTo>
                  <a:cubicBezTo>
                    <a:pt x="135" y="6"/>
                    <a:pt x="169" y="6"/>
                    <a:pt x="203" y="3"/>
                  </a:cubicBezTo>
                  <a:cubicBezTo>
                    <a:pt x="168" y="0"/>
                    <a:pt x="135" y="0"/>
                    <a:pt x="102" y="0"/>
                  </a:cubicBezTo>
                  <a:cubicBezTo>
                    <a:pt x="68" y="0"/>
                    <a:pt x="35" y="1"/>
                    <a:pt x="0" y="4"/>
                  </a:cubicBezTo>
                  <a:cubicBezTo>
                    <a:pt x="36" y="6"/>
                    <a:pt x="102" y="6"/>
                    <a:pt x="102" y="6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Adobe 仿宋 Std R" panose="02020400000000000000" pitchFamily="18" charset="-122"/>
              </a:endParaRPr>
            </a:p>
          </p:txBody>
        </p:sp>
        <p:sp>
          <p:nvSpPr>
            <p:cNvPr id="43" name="Freeform 34">
              <a:extLst>
                <a:ext uri="{FF2B5EF4-FFF2-40B4-BE49-F238E27FC236}">
                  <a16:creationId xmlns:a16="http://schemas.microsoft.com/office/drawing/2014/main" id="{BCA602D7-071F-76B1-E7DC-DAA686F525C4}"/>
                </a:ext>
              </a:extLst>
            </p:cNvPr>
            <p:cNvSpPr>
              <a:spLocks/>
            </p:cNvSpPr>
            <p:nvPr/>
          </p:nvSpPr>
          <p:spPr bwMode="auto">
            <a:xfrm>
              <a:off x="7862888" y="5092700"/>
              <a:ext cx="893763" cy="379413"/>
            </a:xfrm>
            <a:custGeom>
              <a:avLst/>
              <a:gdLst>
                <a:gd name="T0" fmla="*/ 118 w 237"/>
                <a:gd name="T1" fmla="*/ 61 h 99"/>
                <a:gd name="T2" fmla="*/ 160 w 237"/>
                <a:gd name="T3" fmla="*/ 86 h 99"/>
                <a:gd name="T4" fmla="*/ 226 w 237"/>
                <a:gd name="T5" fmla="*/ 28 h 99"/>
                <a:gd name="T6" fmla="*/ 178 w 237"/>
                <a:gd name="T7" fmla="*/ 10 h 99"/>
                <a:gd name="T8" fmla="*/ 184 w 237"/>
                <a:gd name="T9" fmla="*/ 64 h 99"/>
                <a:gd name="T10" fmla="*/ 213 w 237"/>
                <a:gd name="T11" fmla="*/ 52 h 99"/>
                <a:gd name="T12" fmla="*/ 199 w 237"/>
                <a:gd name="T13" fmla="*/ 29 h 99"/>
                <a:gd name="T14" fmla="*/ 183 w 237"/>
                <a:gd name="T15" fmla="*/ 44 h 99"/>
                <a:gd name="T16" fmla="*/ 193 w 237"/>
                <a:gd name="T17" fmla="*/ 32 h 99"/>
                <a:gd name="T18" fmla="*/ 210 w 237"/>
                <a:gd name="T19" fmla="*/ 51 h 99"/>
                <a:gd name="T20" fmla="*/ 185 w 237"/>
                <a:gd name="T21" fmla="*/ 61 h 99"/>
                <a:gd name="T22" fmla="*/ 180 w 237"/>
                <a:gd name="T23" fmla="*/ 13 h 99"/>
                <a:gd name="T24" fmla="*/ 224 w 237"/>
                <a:gd name="T25" fmla="*/ 33 h 99"/>
                <a:gd name="T26" fmla="*/ 162 w 237"/>
                <a:gd name="T27" fmla="*/ 84 h 99"/>
                <a:gd name="T28" fmla="*/ 119 w 237"/>
                <a:gd name="T29" fmla="*/ 54 h 99"/>
                <a:gd name="T30" fmla="*/ 74 w 237"/>
                <a:gd name="T31" fmla="*/ 84 h 99"/>
                <a:gd name="T32" fmla="*/ 13 w 237"/>
                <a:gd name="T33" fmla="*/ 33 h 99"/>
                <a:gd name="T34" fmla="*/ 57 w 237"/>
                <a:gd name="T35" fmla="*/ 13 h 99"/>
                <a:gd name="T36" fmla="*/ 52 w 237"/>
                <a:gd name="T37" fmla="*/ 61 h 99"/>
                <a:gd name="T38" fmla="*/ 27 w 237"/>
                <a:gd name="T39" fmla="*/ 51 h 99"/>
                <a:gd name="T40" fmla="*/ 44 w 237"/>
                <a:gd name="T41" fmla="*/ 32 h 99"/>
                <a:gd name="T42" fmla="*/ 54 w 237"/>
                <a:gd name="T43" fmla="*/ 44 h 99"/>
                <a:gd name="T44" fmla="*/ 37 w 237"/>
                <a:gd name="T45" fmla="*/ 29 h 99"/>
                <a:gd name="T46" fmla="*/ 24 w 237"/>
                <a:gd name="T47" fmla="*/ 52 h 99"/>
                <a:gd name="T48" fmla="*/ 53 w 237"/>
                <a:gd name="T49" fmla="*/ 64 h 99"/>
                <a:gd name="T50" fmla="*/ 59 w 237"/>
                <a:gd name="T51" fmla="*/ 10 h 99"/>
                <a:gd name="T52" fmla="*/ 11 w 237"/>
                <a:gd name="T53" fmla="*/ 28 h 99"/>
                <a:gd name="T54" fmla="*/ 76 w 237"/>
                <a:gd name="T55" fmla="*/ 86 h 99"/>
                <a:gd name="T56" fmla="*/ 118 w 237"/>
                <a:gd name="T57" fmla="*/ 61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37" h="99">
                  <a:moveTo>
                    <a:pt x="118" y="61"/>
                  </a:moveTo>
                  <a:cubicBezTo>
                    <a:pt x="129" y="73"/>
                    <a:pt x="144" y="82"/>
                    <a:pt x="160" y="86"/>
                  </a:cubicBezTo>
                  <a:cubicBezTo>
                    <a:pt x="216" y="99"/>
                    <a:pt x="237" y="56"/>
                    <a:pt x="226" y="28"/>
                  </a:cubicBezTo>
                  <a:cubicBezTo>
                    <a:pt x="219" y="8"/>
                    <a:pt x="196" y="0"/>
                    <a:pt x="178" y="10"/>
                  </a:cubicBezTo>
                  <a:cubicBezTo>
                    <a:pt x="157" y="22"/>
                    <a:pt x="160" y="56"/>
                    <a:pt x="184" y="64"/>
                  </a:cubicBezTo>
                  <a:cubicBezTo>
                    <a:pt x="194" y="68"/>
                    <a:pt x="208" y="65"/>
                    <a:pt x="213" y="52"/>
                  </a:cubicBezTo>
                  <a:cubicBezTo>
                    <a:pt x="216" y="42"/>
                    <a:pt x="209" y="31"/>
                    <a:pt x="199" y="29"/>
                  </a:cubicBezTo>
                  <a:cubicBezTo>
                    <a:pt x="190" y="27"/>
                    <a:pt x="181" y="34"/>
                    <a:pt x="183" y="44"/>
                  </a:cubicBezTo>
                  <a:cubicBezTo>
                    <a:pt x="183" y="41"/>
                    <a:pt x="185" y="33"/>
                    <a:pt x="193" y="32"/>
                  </a:cubicBezTo>
                  <a:cubicBezTo>
                    <a:pt x="204" y="30"/>
                    <a:pt x="213" y="42"/>
                    <a:pt x="210" y="51"/>
                  </a:cubicBezTo>
                  <a:cubicBezTo>
                    <a:pt x="207" y="63"/>
                    <a:pt x="194" y="64"/>
                    <a:pt x="185" y="61"/>
                  </a:cubicBezTo>
                  <a:cubicBezTo>
                    <a:pt x="164" y="53"/>
                    <a:pt x="161" y="24"/>
                    <a:pt x="180" y="13"/>
                  </a:cubicBezTo>
                  <a:cubicBezTo>
                    <a:pt x="197" y="3"/>
                    <a:pt x="219" y="13"/>
                    <a:pt x="224" y="33"/>
                  </a:cubicBezTo>
                  <a:cubicBezTo>
                    <a:pt x="231" y="59"/>
                    <a:pt x="212" y="96"/>
                    <a:pt x="162" y="84"/>
                  </a:cubicBezTo>
                  <a:cubicBezTo>
                    <a:pt x="146" y="80"/>
                    <a:pt x="127" y="69"/>
                    <a:pt x="119" y="54"/>
                  </a:cubicBezTo>
                  <a:cubicBezTo>
                    <a:pt x="109" y="69"/>
                    <a:pt x="92" y="80"/>
                    <a:pt x="74" y="84"/>
                  </a:cubicBezTo>
                  <a:cubicBezTo>
                    <a:pt x="25" y="96"/>
                    <a:pt x="6" y="59"/>
                    <a:pt x="13" y="33"/>
                  </a:cubicBezTo>
                  <a:cubicBezTo>
                    <a:pt x="18" y="13"/>
                    <a:pt x="40" y="3"/>
                    <a:pt x="57" y="13"/>
                  </a:cubicBezTo>
                  <a:cubicBezTo>
                    <a:pt x="75" y="24"/>
                    <a:pt x="73" y="53"/>
                    <a:pt x="52" y="61"/>
                  </a:cubicBezTo>
                  <a:cubicBezTo>
                    <a:pt x="43" y="64"/>
                    <a:pt x="30" y="63"/>
                    <a:pt x="27" y="51"/>
                  </a:cubicBezTo>
                  <a:cubicBezTo>
                    <a:pt x="24" y="42"/>
                    <a:pt x="33" y="30"/>
                    <a:pt x="44" y="32"/>
                  </a:cubicBezTo>
                  <a:cubicBezTo>
                    <a:pt x="52" y="33"/>
                    <a:pt x="54" y="41"/>
                    <a:pt x="54" y="44"/>
                  </a:cubicBezTo>
                  <a:cubicBezTo>
                    <a:pt x="56" y="34"/>
                    <a:pt x="47" y="27"/>
                    <a:pt x="37" y="29"/>
                  </a:cubicBezTo>
                  <a:cubicBezTo>
                    <a:pt x="28" y="31"/>
                    <a:pt x="21" y="42"/>
                    <a:pt x="24" y="52"/>
                  </a:cubicBezTo>
                  <a:cubicBezTo>
                    <a:pt x="29" y="65"/>
                    <a:pt x="43" y="68"/>
                    <a:pt x="53" y="64"/>
                  </a:cubicBezTo>
                  <a:cubicBezTo>
                    <a:pt x="77" y="56"/>
                    <a:pt x="80" y="22"/>
                    <a:pt x="59" y="10"/>
                  </a:cubicBezTo>
                  <a:cubicBezTo>
                    <a:pt x="41" y="0"/>
                    <a:pt x="18" y="8"/>
                    <a:pt x="11" y="28"/>
                  </a:cubicBezTo>
                  <a:cubicBezTo>
                    <a:pt x="0" y="56"/>
                    <a:pt x="21" y="99"/>
                    <a:pt x="76" y="86"/>
                  </a:cubicBezTo>
                  <a:cubicBezTo>
                    <a:pt x="92" y="82"/>
                    <a:pt x="108" y="73"/>
                    <a:pt x="118" y="61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Adobe 仿宋 Std R" panose="02020400000000000000" pitchFamily="18" charset="-122"/>
              </a:endParaRPr>
            </a:p>
          </p:txBody>
        </p:sp>
      </p:grpSp>
      <p:sp>
        <p:nvSpPr>
          <p:cNvPr id="45" name="文本框 28">
            <a:extLst>
              <a:ext uri="{FF2B5EF4-FFF2-40B4-BE49-F238E27FC236}">
                <a16:creationId xmlns:a16="http://schemas.microsoft.com/office/drawing/2014/main" id="{BCE45E58-27D2-5481-A2D3-90B2E0769D70}"/>
              </a:ext>
            </a:extLst>
          </p:cNvPr>
          <p:cNvSpPr txBox="1"/>
          <p:nvPr/>
        </p:nvSpPr>
        <p:spPr>
          <a:xfrm>
            <a:off x="1060423" y="502507"/>
            <a:ext cx="26802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spcBef>
                <a:spcPct val="0"/>
              </a:spcBef>
              <a:defRPr sz="3200" b="1">
                <a:solidFill>
                  <a:srgbClr val="262626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u Gothic UI Semibold" panose="020B0700000000000000" pitchFamily="34" charset="-128"/>
                <a:ea typeface="Yu Gothic UI Semibold" panose="020B0700000000000000" pitchFamily="34" charset="-128"/>
              </a:defRPr>
            </a:lvl1pPr>
          </a:lstStyle>
          <a:p>
            <a:r>
              <a:rPr lang="zh-TW" altLang="zh-TW" sz="2400" dirty="0">
                <a:effectLst/>
              </a:rPr>
              <a:t>潛在使用者區</a:t>
            </a:r>
            <a:endParaRPr lang="en-US" altLang="zh-TW" sz="2400" dirty="0">
              <a:effectLst/>
            </a:endParaRPr>
          </a:p>
          <a:p>
            <a:r>
              <a:rPr lang="zh-TW" altLang="zh-TW" sz="2400" dirty="0">
                <a:effectLst/>
              </a:rPr>
              <a:t>分為三大族群</a:t>
            </a:r>
            <a:endParaRPr lang="zh-TW" altLang="en-US" sz="2400" dirty="0">
              <a:effectLst/>
            </a:endParaRP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9E60DDDD-C917-51F3-D9BB-91423F8BF1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1100752"/>
              </p:ext>
            </p:extLst>
          </p:nvPr>
        </p:nvGraphicFramePr>
        <p:xfrm>
          <a:off x="1060423" y="1848758"/>
          <a:ext cx="7817446" cy="3323005"/>
        </p:xfrm>
        <a:graphic>
          <a:graphicData uri="http://schemas.openxmlformats.org/drawingml/2006/table">
            <a:tbl>
              <a:tblPr firstRow="1" firstCol="1" bandRow="1">
                <a:tableStyleId>{F2DE63D5-997A-4646-A377-4702673A728D}</a:tableStyleId>
              </a:tblPr>
              <a:tblGrid>
                <a:gridCol w="1960616">
                  <a:extLst>
                    <a:ext uri="{9D8B030D-6E8A-4147-A177-3AD203B41FA5}">
                      <a16:colId xmlns:a16="http://schemas.microsoft.com/office/drawing/2014/main" val="3200663974"/>
                    </a:ext>
                  </a:extLst>
                </a:gridCol>
                <a:gridCol w="5856830">
                  <a:extLst>
                    <a:ext uri="{9D8B030D-6E8A-4147-A177-3AD203B41FA5}">
                      <a16:colId xmlns:a16="http://schemas.microsoft.com/office/drawing/2014/main" val="1075854503"/>
                    </a:ext>
                  </a:extLst>
                </a:gridCol>
              </a:tblGrid>
              <a:tr h="491998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buNone/>
                      </a:pPr>
                      <a:r>
                        <a:rPr lang="zh-TW" altLang="en-US" sz="2000" b="1" kern="120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區隔族群</a:t>
                      </a:r>
                    </a:p>
                  </a:txBody>
                  <a:tcPr marL="7492" marR="7492" marT="7492" marB="7492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buNone/>
                      </a:pPr>
                      <a:r>
                        <a:rPr lang="zh-TW" altLang="en-US" sz="2000" b="1" kern="120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特徵說明</a:t>
                      </a:r>
                    </a:p>
                  </a:txBody>
                  <a:tcPr marL="7492" marR="7492" marT="7492" marB="7492" anchor="ctr"/>
                </a:tc>
                <a:extLst>
                  <a:ext uri="{0D108BD9-81ED-4DB2-BD59-A6C34878D82A}">
                    <a16:rowId xmlns:a16="http://schemas.microsoft.com/office/drawing/2014/main" val="1321369764"/>
                  </a:ext>
                </a:extLst>
              </a:tr>
              <a:tr h="943669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TW" altLang="en-US" sz="1800" kern="120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通勤族群</a:t>
                      </a:r>
                    </a:p>
                  </a:txBody>
                  <a:tcPr marL="7492" marR="7492" marT="7492" marB="7492" anchor="ctr"/>
                </a:tc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zh-TW" altLang="en-US" sz="1800" kern="120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以捷運作為每日上下班交通工具，對「午餐、晚餐」推薦有高度需求。使用時間集中於早上與傍晚。</a:t>
                      </a:r>
                    </a:p>
                  </a:txBody>
                  <a:tcPr marL="7492" marR="7492" marT="7492" marB="7492" anchor="ctr"/>
                </a:tc>
                <a:extLst>
                  <a:ext uri="{0D108BD9-81ED-4DB2-BD59-A6C34878D82A}">
                    <a16:rowId xmlns:a16="http://schemas.microsoft.com/office/drawing/2014/main" val="409423820"/>
                  </a:ext>
                </a:extLst>
              </a:tr>
              <a:tr h="943669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TW" altLang="en-US" sz="1800" kern="120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夜間活動族</a:t>
                      </a:r>
                    </a:p>
                  </a:txBody>
                  <a:tcPr marL="7492" marR="7492" marT="7492" marB="7492" anchor="ctr"/>
                </a:tc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zh-TW" altLang="en-US" sz="1800" kern="120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活動時間為夜間，常有深夜餐飲需求（如學生、夜班族、夜生活族群）。關心餐廳營業時間與回家交通。</a:t>
                      </a:r>
                    </a:p>
                  </a:txBody>
                  <a:tcPr marL="7492" marR="7492" marT="7492" marB="7492" anchor="ctr"/>
                </a:tc>
                <a:extLst>
                  <a:ext uri="{0D108BD9-81ED-4DB2-BD59-A6C34878D82A}">
                    <a16:rowId xmlns:a16="http://schemas.microsoft.com/office/drawing/2014/main" val="942604326"/>
                  </a:ext>
                </a:extLst>
              </a:tr>
              <a:tr h="943669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TW" altLang="en-US" sz="1800" kern="120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國內自由行旅客</a:t>
                      </a:r>
                    </a:p>
                  </a:txBody>
                  <a:tcPr marL="7492" marR="7492" marT="7492" marB="7492" anchor="ctr"/>
                </a:tc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zh-TW" altLang="en-US" sz="1800" kern="120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在台北捷運沿線移動，對地點不熟，習慣使用手機查詢。常有語言障礙，關心推薦、地圖、評論。</a:t>
                      </a:r>
                    </a:p>
                  </a:txBody>
                  <a:tcPr marL="7492" marR="7492" marT="7492" marB="7492" anchor="ctr"/>
                </a:tc>
                <a:extLst>
                  <a:ext uri="{0D108BD9-81ED-4DB2-BD59-A6C34878D82A}">
                    <a16:rowId xmlns:a16="http://schemas.microsoft.com/office/drawing/2014/main" val="2970690909"/>
                  </a:ext>
                </a:extLst>
              </a:tr>
            </a:tbl>
          </a:graphicData>
        </a:graphic>
      </p:graphicFrame>
      <p:grpSp>
        <p:nvGrpSpPr>
          <p:cNvPr id="7" name="群組 31">
            <a:extLst>
              <a:ext uri="{FF2B5EF4-FFF2-40B4-BE49-F238E27FC236}">
                <a16:creationId xmlns:a16="http://schemas.microsoft.com/office/drawing/2014/main" id="{5A57D2B2-9963-F0A4-2DBF-C0FD2D86BD8E}"/>
              </a:ext>
            </a:extLst>
          </p:cNvPr>
          <p:cNvGrpSpPr>
            <a:grpSpLocks/>
          </p:cNvGrpSpPr>
          <p:nvPr/>
        </p:nvGrpSpPr>
        <p:grpSpPr bwMode="auto">
          <a:xfrm>
            <a:off x="7769541" y="2953490"/>
            <a:ext cx="3281396" cy="2632202"/>
            <a:chOff x="12192000" y="3704658"/>
            <a:chExt cx="5881562" cy="4718332"/>
          </a:xfrm>
        </p:grpSpPr>
        <p:grpSp>
          <p:nvGrpSpPr>
            <p:cNvPr id="8" name="群組 11">
              <a:extLst>
                <a:ext uri="{FF2B5EF4-FFF2-40B4-BE49-F238E27FC236}">
                  <a16:creationId xmlns:a16="http://schemas.microsoft.com/office/drawing/2014/main" id="{C2B94091-A9CD-91BD-9AB8-CC10436F7A6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192000" y="3704658"/>
              <a:ext cx="5881562" cy="4718332"/>
              <a:chOff x="12139330" y="6251322"/>
              <a:chExt cx="5881562" cy="4718332"/>
            </a:xfrm>
          </p:grpSpPr>
          <p:grpSp>
            <p:nvGrpSpPr>
              <p:cNvPr id="10" name="Group 20">
                <a:extLst>
                  <a:ext uri="{FF2B5EF4-FFF2-40B4-BE49-F238E27FC236}">
                    <a16:creationId xmlns:a16="http://schemas.microsoft.com/office/drawing/2014/main" id="{4EB43FF7-6EFA-2C78-E248-561A7CAEEE3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2139330" y="6251322"/>
                <a:ext cx="5881562" cy="4718332"/>
                <a:chOff x="0" y="-142875"/>
                <a:chExt cx="1191283" cy="955675"/>
              </a:xfrm>
            </p:grpSpPr>
            <p:sp>
              <p:nvSpPr>
                <p:cNvPr id="12" name="Freeform 21">
                  <a:extLst>
                    <a:ext uri="{FF2B5EF4-FFF2-40B4-BE49-F238E27FC236}">
                      <a16:creationId xmlns:a16="http://schemas.microsoft.com/office/drawing/2014/main" id="{BE89019E-BFD2-90A9-BC89-132AA580D16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0" y="0"/>
                  <a:ext cx="1191283" cy="400712"/>
                </a:xfrm>
                <a:custGeom>
                  <a:avLst/>
                  <a:gdLst>
                    <a:gd name="T0" fmla="*/ 67131 w 1191283"/>
                    <a:gd name="T1" fmla="*/ 0 h 400712"/>
                    <a:gd name="T2" fmla="*/ 1124151 w 1191283"/>
                    <a:gd name="T3" fmla="*/ 0 h 400712"/>
                    <a:gd name="T4" fmla="*/ 1191283 w 1191283"/>
                    <a:gd name="T5" fmla="*/ 67131 h 400712"/>
                    <a:gd name="T6" fmla="*/ 1191283 w 1191283"/>
                    <a:gd name="T7" fmla="*/ 333581 h 400712"/>
                    <a:gd name="T8" fmla="*/ 1124151 w 1191283"/>
                    <a:gd name="T9" fmla="*/ 400712 h 400712"/>
                    <a:gd name="T10" fmla="*/ 67131 w 1191283"/>
                    <a:gd name="T11" fmla="*/ 400712 h 400712"/>
                    <a:gd name="T12" fmla="*/ 0 w 1191283"/>
                    <a:gd name="T13" fmla="*/ 333581 h 400712"/>
                    <a:gd name="T14" fmla="*/ 0 w 1191283"/>
                    <a:gd name="T15" fmla="*/ 67131 h 400712"/>
                    <a:gd name="T16" fmla="*/ 67131 w 1191283"/>
                    <a:gd name="T17" fmla="*/ 0 h 4007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191283" h="400712">
                      <a:moveTo>
                        <a:pt x="67131" y="0"/>
                      </a:moveTo>
                      <a:lnTo>
                        <a:pt x="1124151" y="0"/>
                      </a:lnTo>
                      <a:cubicBezTo>
                        <a:pt x="1161227" y="0"/>
                        <a:pt x="1191283" y="30056"/>
                        <a:pt x="1191283" y="67131"/>
                      </a:cubicBezTo>
                      <a:lnTo>
                        <a:pt x="1191283" y="333581"/>
                      </a:lnTo>
                      <a:cubicBezTo>
                        <a:pt x="1191283" y="370657"/>
                        <a:pt x="1161227" y="400712"/>
                        <a:pt x="1124151" y="400712"/>
                      </a:cubicBezTo>
                      <a:lnTo>
                        <a:pt x="67131" y="400712"/>
                      </a:lnTo>
                      <a:cubicBezTo>
                        <a:pt x="30056" y="400712"/>
                        <a:pt x="0" y="370657"/>
                        <a:pt x="0" y="333581"/>
                      </a:cubicBezTo>
                      <a:lnTo>
                        <a:pt x="0" y="67131"/>
                      </a:lnTo>
                      <a:cubicBezTo>
                        <a:pt x="0" y="30056"/>
                        <a:pt x="30056" y="0"/>
                        <a:pt x="67131" y="0"/>
                      </a:cubicBezTo>
                      <a:close/>
                    </a:path>
                  </a:pathLst>
                </a:custGeom>
                <a:solidFill>
                  <a:srgbClr val="DFD3B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cap="flat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/>
                <a:lstStyle>
                  <a:lvl1pPr>
                    <a:defRPr>
                      <a:solidFill>
                        <a:srgbClr val="0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defRPr>
                  </a:lvl1pPr>
                  <a:lvl2pPr>
                    <a:defRPr>
                      <a:solidFill>
                        <a:srgbClr val="0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defRPr>
                  </a:lvl2pPr>
                  <a:lvl3pPr>
                    <a:defRPr>
                      <a:solidFill>
                        <a:srgbClr val="0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defRPr>
                  </a:lvl3pPr>
                  <a:lvl4pPr>
                    <a:defRPr>
                      <a:solidFill>
                        <a:srgbClr val="0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defRPr>
                  </a:lvl4pPr>
                  <a:lvl5pPr>
                    <a:defRPr>
                      <a:solidFill>
                        <a:srgbClr val="0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defRPr>
                  </a:lvl5pPr>
                  <a:lvl6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rgbClr val="0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defRPr>
                  </a:lvl6pPr>
                  <a:lvl7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rgbClr val="0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defRPr>
                  </a:lvl7pPr>
                  <a:lvl8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rgbClr val="0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defRPr>
                  </a:lvl8pPr>
                  <a:lvl9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rgbClr val="0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defRPr>
                  </a:lvl9pPr>
                </a:lstStyle>
                <a:p>
                  <a:endParaRPr lang="zh-TW" altLang="zh-TW"/>
                </a:p>
              </p:txBody>
            </p:sp>
            <p:sp>
              <p:nvSpPr>
                <p:cNvPr id="14" name="TextBox 22">
                  <a:extLst>
                    <a:ext uri="{FF2B5EF4-FFF2-40B4-BE49-F238E27FC236}">
                      <a16:creationId xmlns:a16="http://schemas.microsoft.com/office/drawing/2014/main" id="{76C91E9E-0181-D36E-DF4F-BC936EC23AEB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0" y="-142875"/>
                  <a:ext cx="812800" cy="95567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cap="flat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50800" tIns="50800" rIns="50800" bIns="50800" anchor="ctr"/>
                <a:lstStyle>
                  <a:lvl1pPr>
                    <a:defRPr>
                      <a:solidFill>
                        <a:srgbClr val="0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defRPr>
                  </a:lvl1pPr>
                  <a:lvl2pPr>
                    <a:defRPr>
                      <a:solidFill>
                        <a:srgbClr val="0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defRPr>
                  </a:lvl2pPr>
                  <a:lvl3pPr>
                    <a:defRPr>
                      <a:solidFill>
                        <a:srgbClr val="0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defRPr>
                  </a:lvl3pPr>
                  <a:lvl4pPr>
                    <a:defRPr>
                      <a:solidFill>
                        <a:srgbClr val="0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defRPr>
                  </a:lvl4pPr>
                  <a:lvl5pPr>
                    <a:defRPr>
                      <a:solidFill>
                        <a:srgbClr val="0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defRPr>
                  </a:lvl5pPr>
                  <a:lvl6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rgbClr val="0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defRPr>
                  </a:lvl6pPr>
                  <a:lvl7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rgbClr val="0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defRPr>
                  </a:lvl7pPr>
                  <a:lvl8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rgbClr val="0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defRPr>
                  </a:lvl8pPr>
                  <a:lvl9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rgbClr val="0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defRPr>
                  </a:lvl9pPr>
                </a:lstStyle>
                <a:p>
                  <a:pPr algn="ctr">
                    <a:lnSpc>
                      <a:spcPts val="5175"/>
                    </a:lnSpc>
                  </a:pPr>
                  <a:endParaRPr lang="zh-TW" altLang="zh-TW"/>
                </a:p>
              </p:txBody>
            </p:sp>
          </p:grpSp>
          <p:sp>
            <p:nvSpPr>
              <p:cNvPr id="11" name="TextBox 30">
                <a:extLst>
                  <a:ext uri="{FF2B5EF4-FFF2-40B4-BE49-F238E27FC236}">
                    <a16:creationId xmlns:a16="http://schemas.microsoft.com/office/drawing/2014/main" id="{2D9A6958-E7CA-536B-5DC0-D7038E5114FE}"/>
                  </a:ext>
                </a:extLst>
              </p:cNvPr>
              <p:cNvSpPr txBox="1"/>
              <p:nvPr/>
            </p:nvSpPr>
            <p:spPr>
              <a:xfrm>
                <a:off x="12570122" y="7149084"/>
                <a:ext cx="4932255" cy="1428796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0" tIns="0" rIns="0" bIns="0">
                <a:spAutoFit/>
              </a:bodyPr>
              <a:lstStyle>
                <a:lvl1pPr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defRPr>
                </a:lvl1pPr>
                <a:lvl2pPr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defRPr>
                </a:lvl2pPr>
                <a:lvl3pPr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defRPr>
                </a:lvl3pPr>
                <a:lvl4pPr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defRPr>
                </a:lvl4pPr>
                <a:lvl5pPr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defRPr>
                </a:lvl9pPr>
              </a:lstStyle>
              <a:p>
                <a:pPr>
                  <a:lnSpc>
                    <a:spcPct val="150000"/>
                  </a:lnSpc>
                </a:pPr>
                <a:r>
                  <a:rPr lang="zh-TW" altLang="en-US" sz="1000" dirty="0"/>
                  <a:t>📌 </a:t>
                </a:r>
                <a:r>
                  <a:rPr lang="zh-TW" altLang="en-US" sz="1200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捷運通勤族與夜間活動者對餐廳營業時間、回家交通、查詢具高度需求，習慣透過手機即時查詢附近推薦資訊。</a:t>
                </a:r>
                <a:endParaRPr lang="en-US" altLang="zh-TW" sz="1200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endParaRPr>
              </a:p>
            </p:txBody>
          </p:sp>
        </p:grpSp>
        <p:pic>
          <p:nvPicPr>
            <p:cNvPr id="9" name="Picture 25">
              <a:extLst>
                <a:ext uri="{FF2B5EF4-FFF2-40B4-BE49-F238E27FC236}">
                  <a16:creationId xmlns:a16="http://schemas.microsoft.com/office/drawing/2014/main" id="{D9A7FD38-2B6F-2FE9-9C83-472B20CEF6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2300000" flipH="1" flipV="1">
              <a:off x="13649944" y="3855780"/>
              <a:ext cx="1825505" cy="4997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</p:pic>
      </p:grpSp>
      <p:pic>
        <p:nvPicPr>
          <p:cNvPr id="23" name="圖片 22">
            <a:extLst>
              <a:ext uri="{FF2B5EF4-FFF2-40B4-BE49-F238E27FC236}">
                <a16:creationId xmlns:a16="http://schemas.microsoft.com/office/drawing/2014/main" id="{5C189C66-672B-82A7-3D0A-973A53970D2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166"/>
          <a:stretch/>
        </p:blipFill>
        <p:spPr>
          <a:xfrm>
            <a:off x="9612617" y="4519401"/>
            <a:ext cx="1474743" cy="1761372"/>
          </a:xfrm>
          <a:prstGeom prst="rect">
            <a:avLst/>
          </a:prstGeom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id="{B26A03FF-C7D7-FF55-B206-0130A5F9E89A}"/>
              </a:ext>
            </a:extLst>
          </p:cNvPr>
          <p:cNvSpPr txBox="1"/>
          <p:nvPr/>
        </p:nvSpPr>
        <p:spPr>
          <a:xfrm>
            <a:off x="427839" y="6342077"/>
            <a:ext cx="22827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rgbClr val="555555"/>
                </a:solidFill>
                <a:latin typeface="Noto Sans TC" panose="020B0800000000000000" pitchFamily="34" charset="-120"/>
                <a:ea typeface="Noto Sans TC" panose="020B0800000000000000" pitchFamily="34" charset="-120"/>
              </a:rPr>
              <a:t>報告人</a:t>
            </a:r>
            <a:r>
              <a:rPr lang="en-US" altLang="zh-TW" sz="2400" dirty="0">
                <a:solidFill>
                  <a:srgbClr val="555555"/>
                </a:solidFill>
                <a:latin typeface="Noto Sans TC" panose="020B0800000000000000" pitchFamily="34" charset="-120"/>
                <a:ea typeface="Noto Sans TC" panose="020B0800000000000000" pitchFamily="34" charset="-120"/>
              </a:rPr>
              <a:t>:</a:t>
            </a:r>
            <a:r>
              <a:rPr lang="zh-TW" altLang="en-US" sz="2400" dirty="0">
                <a:solidFill>
                  <a:srgbClr val="555555"/>
                </a:solidFill>
                <a:latin typeface="Noto Sans TC" panose="020B0800000000000000" pitchFamily="34" charset="-120"/>
                <a:ea typeface="Noto Sans TC" panose="020B0800000000000000" pitchFamily="34" charset="-120"/>
              </a:rPr>
              <a:t>簡孝宇</a:t>
            </a:r>
            <a:endParaRPr lang="zh-TW" altLang="zh-TW" sz="2400" dirty="0">
              <a:solidFill>
                <a:srgbClr val="555555"/>
              </a:solidFill>
              <a:latin typeface="Noto Sans TC" panose="020B0800000000000000" pitchFamily="34" charset="-120"/>
              <a:ea typeface="Noto Sans TC" panose="020B0800000000000000" pitchFamily="34" charset="-120"/>
            </a:endParaRPr>
          </a:p>
        </p:txBody>
      </p: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B1E08622-822B-DE0D-E3DE-818EDBCE9EA9}"/>
              </a:ext>
            </a:extLst>
          </p:cNvPr>
          <p:cNvGrpSpPr/>
          <p:nvPr/>
        </p:nvGrpSpPr>
        <p:grpSpPr>
          <a:xfrm>
            <a:off x="11359373" y="6113252"/>
            <a:ext cx="748344" cy="577025"/>
            <a:chOff x="11071972" y="5891646"/>
            <a:chExt cx="1035745" cy="798631"/>
          </a:xfrm>
        </p:grpSpPr>
        <p:grpSp>
          <p:nvGrpSpPr>
            <p:cNvPr id="18" name="组合 15">
              <a:extLst>
                <a:ext uri="{FF2B5EF4-FFF2-40B4-BE49-F238E27FC236}">
                  <a16:creationId xmlns:a16="http://schemas.microsoft.com/office/drawing/2014/main" id="{47A77E20-F965-34C7-4779-108404EEB567}"/>
                </a:ext>
              </a:extLst>
            </p:cNvPr>
            <p:cNvGrpSpPr/>
            <p:nvPr/>
          </p:nvGrpSpPr>
          <p:grpSpPr>
            <a:xfrm>
              <a:off x="11177406" y="5891646"/>
              <a:ext cx="804793" cy="798631"/>
              <a:chOff x="4985288" y="1224585"/>
              <a:chExt cx="2546888" cy="2527388"/>
            </a:xfrm>
            <a:effectLst/>
          </p:grpSpPr>
          <p:sp>
            <p:nvSpPr>
              <p:cNvPr id="20" name="椭圆 16">
                <a:extLst>
                  <a:ext uri="{FF2B5EF4-FFF2-40B4-BE49-F238E27FC236}">
                    <a16:creationId xmlns:a16="http://schemas.microsoft.com/office/drawing/2014/main" id="{3F0DB858-9BCD-9FB1-109C-EBC02213172B}"/>
                  </a:ext>
                </a:extLst>
              </p:cNvPr>
              <p:cNvSpPr/>
              <p:nvPr/>
            </p:nvSpPr>
            <p:spPr>
              <a:xfrm>
                <a:off x="5012590" y="1224585"/>
                <a:ext cx="2433780" cy="2433781"/>
              </a:xfrm>
              <a:prstGeom prst="ellipse">
                <a:avLst/>
              </a:prstGeom>
              <a:solidFill>
                <a:schemeClr val="tx1">
                  <a:alpha val="3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ea typeface="Adobe 仿宋 Std R" panose="02020400000000000000" pitchFamily="18" charset="-122"/>
                </a:endParaRPr>
              </a:p>
            </p:txBody>
          </p:sp>
          <p:sp>
            <p:nvSpPr>
              <p:cNvPr id="21" name="椭圆 17">
                <a:extLst>
                  <a:ext uri="{FF2B5EF4-FFF2-40B4-BE49-F238E27FC236}">
                    <a16:creationId xmlns:a16="http://schemas.microsoft.com/office/drawing/2014/main" id="{297CF2C1-E97C-16E6-273B-6CEF3F849EDE}"/>
                  </a:ext>
                </a:extLst>
              </p:cNvPr>
              <p:cNvSpPr/>
              <p:nvPr/>
            </p:nvSpPr>
            <p:spPr>
              <a:xfrm>
                <a:off x="5098396" y="1265539"/>
                <a:ext cx="2433780" cy="2433781"/>
              </a:xfrm>
              <a:prstGeom prst="ellipse">
                <a:avLst/>
              </a:prstGeom>
              <a:solidFill>
                <a:schemeClr val="tx1">
                  <a:alpha val="4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ea typeface="Adobe 仿宋 Std R" panose="02020400000000000000" pitchFamily="18" charset="-122"/>
                </a:endParaRPr>
              </a:p>
            </p:txBody>
          </p:sp>
          <p:sp>
            <p:nvSpPr>
              <p:cNvPr id="22" name="椭圆 18">
                <a:extLst>
                  <a:ext uri="{FF2B5EF4-FFF2-40B4-BE49-F238E27FC236}">
                    <a16:creationId xmlns:a16="http://schemas.microsoft.com/office/drawing/2014/main" id="{92E37032-45AE-2D34-3A21-480905313E13}"/>
                  </a:ext>
                </a:extLst>
              </p:cNvPr>
              <p:cNvSpPr/>
              <p:nvPr/>
            </p:nvSpPr>
            <p:spPr>
              <a:xfrm>
                <a:off x="4985288" y="1318192"/>
                <a:ext cx="2433780" cy="2433781"/>
              </a:xfrm>
              <a:prstGeom prst="ellipse">
                <a:avLst/>
              </a:prstGeom>
              <a:solidFill>
                <a:schemeClr val="tx1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ea typeface="Adobe 仿宋 Std R" panose="02020400000000000000" pitchFamily="18" charset="-122"/>
                </a:endParaRPr>
              </a:p>
            </p:txBody>
          </p:sp>
        </p:grpSp>
        <p:sp>
          <p:nvSpPr>
            <p:cNvPr id="19" name="文本框 19">
              <a:extLst>
                <a:ext uri="{FF2B5EF4-FFF2-40B4-BE49-F238E27FC236}">
                  <a16:creationId xmlns:a16="http://schemas.microsoft.com/office/drawing/2014/main" id="{74133028-6B87-FE9E-57A8-6454EC0479BF}"/>
                </a:ext>
              </a:extLst>
            </p:cNvPr>
            <p:cNvSpPr txBox="1"/>
            <p:nvPr/>
          </p:nvSpPr>
          <p:spPr>
            <a:xfrm>
              <a:off x="11071972" y="5999063"/>
              <a:ext cx="1035745" cy="5537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000" b="1" dirty="0">
                  <a:solidFill>
                    <a:prstClr val="white"/>
                  </a:solidFill>
                  <a:latin typeface="Adobe 仿宋 Std R" panose="02020400000000000000" pitchFamily="18" charset="-122"/>
                  <a:ea typeface="Adobe 仿宋 Std R" panose="02020400000000000000" pitchFamily="18" charset="-122"/>
                </a:rPr>
                <a:t>07</a:t>
              </a:r>
              <a:endParaRPr lang="en-US" altLang="zh-CN" sz="2000" b="1" dirty="0">
                <a:solidFill>
                  <a:prstClr val="white"/>
                </a:solidFill>
                <a:latin typeface="Adobe 仿宋 Std R" panose="02020400000000000000" pitchFamily="18" charset="-122"/>
                <a:ea typeface="Adobe 仿宋 Std R" panose="02020400000000000000" pitchFamily="18" charset="-122"/>
              </a:endParaRPr>
            </a:p>
          </p:txBody>
        </p:sp>
      </p:grpSp>
      <p:sp>
        <p:nvSpPr>
          <p:cNvPr id="26" name="矩形 25">
            <a:extLst>
              <a:ext uri="{FF2B5EF4-FFF2-40B4-BE49-F238E27FC236}">
                <a16:creationId xmlns:a16="http://schemas.microsoft.com/office/drawing/2014/main" id="{A0959D23-46A6-1DDE-F854-9311D40B9150}"/>
              </a:ext>
            </a:extLst>
          </p:cNvPr>
          <p:cNvSpPr/>
          <p:nvPr/>
        </p:nvSpPr>
        <p:spPr>
          <a:xfrm>
            <a:off x="9972285" y="668949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sz="1800" b="1" dirty="0">
                <a:solidFill>
                  <a:schemeClr val="bg2">
                    <a:lumMod val="75000"/>
                  </a:schemeClr>
                </a:solidFill>
                <a:latin typeface="Adobe 仿宋 Std R" panose="02020400000000000000" pitchFamily="18" charset="-122"/>
                <a:ea typeface="Adobe 仿宋 Std R" panose="02020400000000000000" pitchFamily="18" charset="-122"/>
              </a:rPr>
              <a:t>產品定位</a:t>
            </a:r>
            <a:endParaRPr lang="en-US" altLang="zh-CN" sz="1800" b="1" dirty="0">
              <a:solidFill>
                <a:schemeClr val="bg2">
                  <a:lumMod val="75000"/>
                </a:schemeClr>
              </a:solidFill>
              <a:latin typeface="Adobe 仿宋 Std R" panose="02020400000000000000" pitchFamily="18" charset="-122"/>
              <a:ea typeface="Adobe 仿宋 Std R" panose="02020400000000000000" pitchFamily="18" charset="-122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0CFE5802-CB1B-E262-3865-2C0E1A746535}"/>
              </a:ext>
            </a:extLst>
          </p:cNvPr>
          <p:cNvSpPr/>
          <p:nvPr/>
        </p:nvSpPr>
        <p:spPr>
          <a:xfrm>
            <a:off x="6096000" y="670227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sz="2000" b="1" dirty="0">
                <a:latin typeface="Adobe 仿宋 Std R" panose="02020400000000000000" pitchFamily="18" charset="-122"/>
                <a:ea typeface="Adobe 仿宋 Std R" panose="02020400000000000000" pitchFamily="18" charset="-122"/>
              </a:rPr>
              <a:t>淺在族群</a:t>
            </a:r>
            <a:endParaRPr lang="en-US" altLang="zh-CN" sz="2000" b="1" dirty="0">
              <a:latin typeface="Adobe 仿宋 Std R" panose="02020400000000000000" pitchFamily="18" charset="-122"/>
              <a:ea typeface="Adobe 仿宋 Std R" panose="02020400000000000000" pitchFamily="18" charset="-122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49888515-7CEE-EAE1-0FE6-3FB636E1ADB9}"/>
              </a:ext>
            </a:extLst>
          </p:cNvPr>
          <p:cNvSpPr txBox="1"/>
          <p:nvPr/>
        </p:nvSpPr>
        <p:spPr>
          <a:xfrm>
            <a:off x="9708500" y="6358384"/>
            <a:ext cx="2282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rgbClr val="555555"/>
                </a:solidFill>
                <a:latin typeface="Noto Sans TC" panose="020B0800000000000000" pitchFamily="34" charset="-120"/>
                <a:ea typeface="Noto Sans TC" panose="020B0800000000000000" pitchFamily="34" charset="-120"/>
              </a:rPr>
              <a:t>參考手冊第</a:t>
            </a:r>
            <a:r>
              <a:rPr lang="en-US" altLang="zh-TW" dirty="0">
                <a:solidFill>
                  <a:srgbClr val="555555"/>
                </a:solidFill>
                <a:latin typeface="Noto Sans TC" panose="020B0800000000000000" pitchFamily="34" charset="-120"/>
                <a:ea typeface="Noto Sans TC" panose="020B0800000000000000" pitchFamily="34" charset="-120"/>
              </a:rPr>
              <a:t>5</a:t>
            </a:r>
            <a:r>
              <a:rPr lang="zh-TW" altLang="en-US" dirty="0">
                <a:solidFill>
                  <a:srgbClr val="555555"/>
                </a:solidFill>
                <a:latin typeface="Noto Sans TC" panose="020B0800000000000000" pitchFamily="34" charset="-120"/>
                <a:ea typeface="Noto Sans TC" panose="020B0800000000000000" pitchFamily="34" charset="-120"/>
              </a:rPr>
              <a:t>頁</a:t>
            </a:r>
            <a:endParaRPr lang="zh-TW" altLang="zh-TW" dirty="0">
              <a:solidFill>
                <a:srgbClr val="555555"/>
              </a:solidFill>
              <a:latin typeface="Noto Sans TC" panose="020B0800000000000000" pitchFamily="34" charset="-120"/>
              <a:ea typeface="Noto Sans TC" panose="020B08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317718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8CE207-14FB-4A97-9D52-A791E79B49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>
            <a:extLst>
              <a:ext uri="{FF2B5EF4-FFF2-40B4-BE49-F238E27FC236}">
                <a16:creationId xmlns:a16="http://schemas.microsoft.com/office/drawing/2014/main" id="{A0587C42-F488-C8E1-F4EE-95517C3CE1FC}"/>
              </a:ext>
            </a:extLst>
          </p:cNvPr>
          <p:cNvSpPr/>
          <p:nvPr/>
        </p:nvSpPr>
        <p:spPr>
          <a:xfrm>
            <a:off x="98156" y="96112"/>
            <a:ext cx="11995688" cy="6661149"/>
          </a:xfrm>
          <a:prstGeom prst="rect">
            <a:avLst/>
          </a:prstGeom>
          <a:noFill/>
          <a:ln w="63500" cmpd="thickThin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Adobe 仿宋 Std R" panose="02020400000000000000" pitchFamily="18" charset="-122"/>
            </a:endParaRPr>
          </a:p>
        </p:txBody>
      </p:sp>
      <p:grpSp>
        <p:nvGrpSpPr>
          <p:cNvPr id="30" name="组合 20">
            <a:extLst>
              <a:ext uri="{FF2B5EF4-FFF2-40B4-BE49-F238E27FC236}">
                <a16:creationId xmlns:a16="http://schemas.microsoft.com/office/drawing/2014/main" id="{942AB58A-BE02-6FE0-A644-96054D227727}"/>
              </a:ext>
            </a:extLst>
          </p:cNvPr>
          <p:cNvGrpSpPr/>
          <p:nvPr/>
        </p:nvGrpSpPr>
        <p:grpSpPr>
          <a:xfrm>
            <a:off x="4899894" y="1126944"/>
            <a:ext cx="7193950" cy="116206"/>
            <a:chOff x="5108253" y="1177442"/>
            <a:chExt cx="1975492" cy="49074"/>
          </a:xfrm>
        </p:grpSpPr>
        <p:cxnSp>
          <p:nvCxnSpPr>
            <p:cNvPr id="31" name="直接连接符 21">
              <a:extLst>
                <a:ext uri="{FF2B5EF4-FFF2-40B4-BE49-F238E27FC236}">
                  <a16:creationId xmlns:a16="http://schemas.microsoft.com/office/drawing/2014/main" id="{91E837D1-DE58-14CB-0E51-A353D82B6E84}"/>
                </a:ext>
              </a:extLst>
            </p:cNvPr>
            <p:cNvCxnSpPr/>
            <p:nvPr/>
          </p:nvCxnSpPr>
          <p:spPr>
            <a:xfrm>
              <a:off x="5108253" y="1226516"/>
              <a:ext cx="1975491" cy="0"/>
            </a:xfrm>
            <a:prstGeom prst="line">
              <a:avLst/>
            </a:prstGeom>
            <a:ln w="22225" cmpd="sng">
              <a:solidFill>
                <a:schemeClr val="tx1">
                  <a:lumMod val="75000"/>
                  <a:lumOff val="25000"/>
                  <a:alpha val="83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22">
              <a:extLst>
                <a:ext uri="{FF2B5EF4-FFF2-40B4-BE49-F238E27FC236}">
                  <a16:creationId xmlns:a16="http://schemas.microsoft.com/office/drawing/2014/main" id="{4AE73E88-8045-57BD-2F5A-C2AA39ABCE53}"/>
                </a:ext>
              </a:extLst>
            </p:cNvPr>
            <p:cNvCxnSpPr/>
            <p:nvPr/>
          </p:nvCxnSpPr>
          <p:spPr>
            <a:xfrm>
              <a:off x="5108254" y="1177442"/>
              <a:ext cx="1975491" cy="0"/>
            </a:xfrm>
            <a:prstGeom prst="line">
              <a:avLst/>
            </a:prstGeom>
            <a:ln w="28575" cmpd="sng">
              <a:solidFill>
                <a:schemeClr val="tx1">
                  <a:lumMod val="75000"/>
                  <a:lumOff val="25000"/>
                  <a:alpha val="83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组合 23">
            <a:extLst>
              <a:ext uri="{FF2B5EF4-FFF2-40B4-BE49-F238E27FC236}">
                <a16:creationId xmlns:a16="http://schemas.microsoft.com/office/drawing/2014/main" id="{AEE929B5-31C9-A77F-DA9B-CEEB2DB9932D}"/>
              </a:ext>
            </a:extLst>
          </p:cNvPr>
          <p:cNvGrpSpPr/>
          <p:nvPr/>
        </p:nvGrpSpPr>
        <p:grpSpPr>
          <a:xfrm>
            <a:off x="1364071" y="209245"/>
            <a:ext cx="2016626" cy="278698"/>
            <a:chOff x="7150100" y="4803775"/>
            <a:chExt cx="2317750" cy="668338"/>
          </a:xfrm>
        </p:grpSpPr>
        <p:sp>
          <p:nvSpPr>
            <p:cNvPr id="40" name="Freeform 31">
              <a:extLst>
                <a:ext uri="{FF2B5EF4-FFF2-40B4-BE49-F238E27FC236}">
                  <a16:creationId xmlns:a16="http://schemas.microsoft.com/office/drawing/2014/main" id="{71FD4F1F-39C2-0193-1503-F4E424A754A9}"/>
                </a:ext>
              </a:extLst>
            </p:cNvPr>
            <p:cNvSpPr>
              <a:spLocks/>
            </p:cNvSpPr>
            <p:nvPr/>
          </p:nvSpPr>
          <p:spPr bwMode="auto">
            <a:xfrm>
              <a:off x="8074025" y="4803775"/>
              <a:ext cx="466725" cy="533400"/>
            </a:xfrm>
            <a:custGeom>
              <a:avLst/>
              <a:gdLst>
                <a:gd name="T0" fmla="*/ 60 w 124"/>
                <a:gd name="T1" fmla="*/ 95 h 140"/>
                <a:gd name="T2" fmla="*/ 41 w 124"/>
                <a:gd name="T3" fmla="*/ 42 h 140"/>
                <a:gd name="T4" fmla="*/ 84 w 124"/>
                <a:gd name="T5" fmla="*/ 42 h 140"/>
                <a:gd name="T6" fmla="*/ 65 w 124"/>
                <a:gd name="T7" fmla="*/ 95 h 140"/>
                <a:gd name="T8" fmla="*/ 124 w 124"/>
                <a:gd name="T9" fmla="*/ 140 h 140"/>
                <a:gd name="T10" fmla="*/ 62 w 124"/>
                <a:gd name="T11" fmla="*/ 98 h 140"/>
                <a:gd name="T12" fmla="*/ 0 w 124"/>
                <a:gd name="T13" fmla="*/ 140 h 140"/>
                <a:gd name="T14" fmla="*/ 60 w 124"/>
                <a:gd name="T15" fmla="*/ 95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40">
                  <a:moveTo>
                    <a:pt x="60" y="95"/>
                  </a:moveTo>
                  <a:cubicBezTo>
                    <a:pt x="49" y="80"/>
                    <a:pt x="40" y="61"/>
                    <a:pt x="41" y="42"/>
                  </a:cubicBezTo>
                  <a:cubicBezTo>
                    <a:pt x="44" y="0"/>
                    <a:pt x="81" y="0"/>
                    <a:pt x="84" y="42"/>
                  </a:cubicBezTo>
                  <a:cubicBezTo>
                    <a:pt x="85" y="61"/>
                    <a:pt x="76" y="80"/>
                    <a:pt x="65" y="95"/>
                  </a:cubicBezTo>
                  <a:cubicBezTo>
                    <a:pt x="80" y="114"/>
                    <a:pt x="100" y="135"/>
                    <a:pt x="124" y="140"/>
                  </a:cubicBezTo>
                  <a:cubicBezTo>
                    <a:pt x="102" y="139"/>
                    <a:pt x="77" y="117"/>
                    <a:pt x="62" y="98"/>
                  </a:cubicBezTo>
                  <a:cubicBezTo>
                    <a:pt x="48" y="117"/>
                    <a:pt x="23" y="139"/>
                    <a:pt x="0" y="140"/>
                  </a:cubicBezTo>
                  <a:cubicBezTo>
                    <a:pt x="24" y="135"/>
                    <a:pt x="45" y="114"/>
                    <a:pt x="60" y="95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Adobe 仿宋 Std R" panose="02020400000000000000" pitchFamily="18" charset="-122"/>
              </a:endParaRPr>
            </a:p>
          </p:txBody>
        </p:sp>
        <p:sp>
          <p:nvSpPr>
            <p:cNvPr id="41" name="Freeform 32">
              <a:extLst>
                <a:ext uri="{FF2B5EF4-FFF2-40B4-BE49-F238E27FC236}">
                  <a16:creationId xmlns:a16="http://schemas.microsoft.com/office/drawing/2014/main" id="{022733FE-0C4E-2CE6-D035-37D147B884DF}"/>
                </a:ext>
              </a:extLst>
            </p:cNvPr>
            <p:cNvSpPr>
              <a:spLocks/>
            </p:cNvSpPr>
            <p:nvPr/>
          </p:nvSpPr>
          <p:spPr bwMode="auto">
            <a:xfrm>
              <a:off x="8702675" y="5368925"/>
              <a:ext cx="765175" cy="22225"/>
            </a:xfrm>
            <a:custGeom>
              <a:avLst/>
              <a:gdLst>
                <a:gd name="T0" fmla="*/ 101 w 203"/>
                <a:gd name="T1" fmla="*/ 6 h 6"/>
                <a:gd name="T2" fmla="*/ 0 w 203"/>
                <a:gd name="T3" fmla="*/ 3 h 6"/>
                <a:gd name="T4" fmla="*/ 101 w 203"/>
                <a:gd name="T5" fmla="*/ 0 h 6"/>
                <a:gd name="T6" fmla="*/ 203 w 203"/>
                <a:gd name="T7" fmla="*/ 4 h 6"/>
                <a:gd name="T8" fmla="*/ 101 w 203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">
                  <a:moveTo>
                    <a:pt x="101" y="6"/>
                  </a:moveTo>
                  <a:cubicBezTo>
                    <a:pt x="68" y="6"/>
                    <a:pt x="34" y="6"/>
                    <a:pt x="0" y="3"/>
                  </a:cubicBezTo>
                  <a:cubicBezTo>
                    <a:pt x="35" y="0"/>
                    <a:pt x="68" y="0"/>
                    <a:pt x="101" y="0"/>
                  </a:cubicBezTo>
                  <a:cubicBezTo>
                    <a:pt x="134" y="0"/>
                    <a:pt x="168" y="1"/>
                    <a:pt x="203" y="4"/>
                  </a:cubicBezTo>
                  <a:cubicBezTo>
                    <a:pt x="166" y="6"/>
                    <a:pt x="101" y="6"/>
                    <a:pt x="101" y="6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Adobe 仿宋 Std R" panose="02020400000000000000" pitchFamily="18" charset="-122"/>
              </a:endParaRPr>
            </a:p>
          </p:txBody>
        </p:sp>
        <p:sp>
          <p:nvSpPr>
            <p:cNvPr id="42" name="Freeform 33">
              <a:extLst>
                <a:ext uri="{FF2B5EF4-FFF2-40B4-BE49-F238E27FC236}">
                  <a16:creationId xmlns:a16="http://schemas.microsoft.com/office/drawing/2014/main" id="{BA933A7B-B27E-5782-12D0-DFB5D956B3A2}"/>
                </a:ext>
              </a:extLst>
            </p:cNvPr>
            <p:cNvSpPr>
              <a:spLocks/>
            </p:cNvSpPr>
            <p:nvPr/>
          </p:nvSpPr>
          <p:spPr bwMode="auto">
            <a:xfrm>
              <a:off x="7150100" y="5368925"/>
              <a:ext cx="765175" cy="22225"/>
            </a:xfrm>
            <a:custGeom>
              <a:avLst/>
              <a:gdLst>
                <a:gd name="T0" fmla="*/ 102 w 203"/>
                <a:gd name="T1" fmla="*/ 6 h 6"/>
                <a:gd name="T2" fmla="*/ 203 w 203"/>
                <a:gd name="T3" fmla="*/ 3 h 6"/>
                <a:gd name="T4" fmla="*/ 102 w 203"/>
                <a:gd name="T5" fmla="*/ 0 h 6"/>
                <a:gd name="T6" fmla="*/ 0 w 203"/>
                <a:gd name="T7" fmla="*/ 4 h 6"/>
                <a:gd name="T8" fmla="*/ 102 w 203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">
                  <a:moveTo>
                    <a:pt x="102" y="6"/>
                  </a:moveTo>
                  <a:cubicBezTo>
                    <a:pt x="135" y="6"/>
                    <a:pt x="169" y="6"/>
                    <a:pt x="203" y="3"/>
                  </a:cubicBezTo>
                  <a:cubicBezTo>
                    <a:pt x="168" y="0"/>
                    <a:pt x="135" y="0"/>
                    <a:pt x="102" y="0"/>
                  </a:cubicBezTo>
                  <a:cubicBezTo>
                    <a:pt x="68" y="0"/>
                    <a:pt x="35" y="1"/>
                    <a:pt x="0" y="4"/>
                  </a:cubicBezTo>
                  <a:cubicBezTo>
                    <a:pt x="36" y="6"/>
                    <a:pt x="102" y="6"/>
                    <a:pt x="102" y="6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Adobe 仿宋 Std R" panose="02020400000000000000" pitchFamily="18" charset="-122"/>
              </a:endParaRPr>
            </a:p>
          </p:txBody>
        </p:sp>
        <p:sp>
          <p:nvSpPr>
            <p:cNvPr id="43" name="Freeform 34">
              <a:extLst>
                <a:ext uri="{FF2B5EF4-FFF2-40B4-BE49-F238E27FC236}">
                  <a16:creationId xmlns:a16="http://schemas.microsoft.com/office/drawing/2014/main" id="{A6796340-D0A3-98B5-79DB-76A695D800D3}"/>
                </a:ext>
              </a:extLst>
            </p:cNvPr>
            <p:cNvSpPr>
              <a:spLocks/>
            </p:cNvSpPr>
            <p:nvPr/>
          </p:nvSpPr>
          <p:spPr bwMode="auto">
            <a:xfrm>
              <a:off x="7862888" y="5092700"/>
              <a:ext cx="893763" cy="379413"/>
            </a:xfrm>
            <a:custGeom>
              <a:avLst/>
              <a:gdLst>
                <a:gd name="T0" fmla="*/ 118 w 237"/>
                <a:gd name="T1" fmla="*/ 61 h 99"/>
                <a:gd name="T2" fmla="*/ 160 w 237"/>
                <a:gd name="T3" fmla="*/ 86 h 99"/>
                <a:gd name="T4" fmla="*/ 226 w 237"/>
                <a:gd name="T5" fmla="*/ 28 h 99"/>
                <a:gd name="T6" fmla="*/ 178 w 237"/>
                <a:gd name="T7" fmla="*/ 10 h 99"/>
                <a:gd name="T8" fmla="*/ 184 w 237"/>
                <a:gd name="T9" fmla="*/ 64 h 99"/>
                <a:gd name="T10" fmla="*/ 213 w 237"/>
                <a:gd name="T11" fmla="*/ 52 h 99"/>
                <a:gd name="T12" fmla="*/ 199 w 237"/>
                <a:gd name="T13" fmla="*/ 29 h 99"/>
                <a:gd name="T14" fmla="*/ 183 w 237"/>
                <a:gd name="T15" fmla="*/ 44 h 99"/>
                <a:gd name="T16" fmla="*/ 193 w 237"/>
                <a:gd name="T17" fmla="*/ 32 h 99"/>
                <a:gd name="T18" fmla="*/ 210 w 237"/>
                <a:gd name="T19" fmla="*/ 51 h 99"/>
                <a:gd name="T20" fmla="*/ 185 w 237"/>
                <a:gd name="T21" fmla="*/ 61 h 99"/>
                <a:gd name="T22" fmla="*/ 180 w 237"/>
                <a:gd name="T23" fmla="*/ 13 h 99"/>
                <a:gd name="T24" fmla="*/ 224 w 237"/>
                <a:gd name="T25" fmla="*/ 33 h 99"/>
                <a:gd name="T26" fmla="*/ 162 w 237"/>
                <a:gd name="T27" fmla="*/ 84 h 99"/>
                <a:gd name="T28" fmla="*/ 119 w 237"/>
                <a:gd name="T29" fmla="*/ 54 h 99"/>
                <a:gd name="T30" fmla="*/ 74 w 237"/>
                <a:gd name="T31" fmla="*/ 84 h 99"/>
                <a:gd name="T32" fmla="*/ 13 w 237"/>
                <a:gd name="T33" fmla="*/ 33 h 99"/>
                <a:gd name="T34" fmla="*/ 57 w 237"/>
                <a:gd name="T35" fmla="*/ 13 h 99"/>
                <a:gd name="T36" fmla="*/ 52 w 237"/>
                <a:gd name="T37" fmla="*/ 61 h 99"/>
                <a:gd name="T38" fmla="*/ 27 w 237"/>
                <a:gd name="T39" fmla="*/ 51 h 99"/>
                <a:gd name="T40" fmla="*/ 44 w 237"/>
                <a:gd name="T41" fmla="*/ 32 h 99"/>
                <a:gd name="T42" fmla="*/ 54 w 237"/>
                <a:gd name="T43" fmla="*/ 44 h 99"/>
                <a:gd name="T44" fmla="*/ 37 w 237"/>
                <a:gd name="T45" fmla="*/ 29 h 99"/>
                <a:gd name="T46" fmla="*/ 24 w 237"/>
                <a:gd name="T47" fmla="*/ 52 h 99"/>
                <a:gd name="T48" fmla="*/ 53 w 237"/>
                <a:gd name="T49" fmla="*/ 64 h 99"/>
                <a:gd name="T50" fmla="*/ 59 w 237"/>
                <a:gd name="T51" fmla="*/ 10 h 99"/>
                <a:gd name="T52" fmla="*/ 11 w 237"/>
                <a:gd name="T53" fmla="*/ 28 h 99"/>
                <a:gd name="T54" fmla="*/ 76 w 237"/>
                <a:gd name="T55" fmla="*/ 86 h 99"/>
                <a:gd name="T56" fmla="*/ 118 w 237"/>
                <a:gd name="T57" fmla="*/ 61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37" h="99">
                  <a:moveTo>
                    <a:pt x="118" y="61"/>
                  </a:moveTo>
                  <a:cubicBezTo>
                    <a:pt x="129" y="73"/>
                    <a:pt x="144" y="82"/>
                    <a:pt x="160" y="86"/>
                  </a:cubicBezTo>
                  <a:cubicBezTo>
                    <a:pt x="216" y="99"/>
                    <a:pt x="237" y="56"/>
                    <a:pt x="226" y="28"/>
                  </a:cubicBezTo>
                  <a:cubicBezTo>
                    <a:pt x="219" y="8"/>
                    <a:pt x="196" y="0"/>
                    <a:pt x="178" y="10"/>
                  </a:cubicBezTo>
                  <a:cubicBezTo>
                    <a:pt x="157" y="22"/>
                    <a:pt x="160" y="56"/>
                    <a:pt x="184" y="64"/>
                  </a:cubicBezTo>
                  <a:cubicBezTo>
                    <a:pt x="194" y="68"/>
                    <a:pt x="208" y="65"/>
                    <a:pt x="213" y="52"/>
                  </a:cubicBezTo>
                  <a:cubicBezTo>
                    <a:pt x="216" y="42"/>
                    <a:pt x="209" y="31"/>
                    <a:pt x="199" y="29"/>
                  </a:cubicBezTo>
                  <a:cubicBezTo>
                    <a:pt x="190" y="27"/>
                    <a:pt x="181" y="34"/>
                    <a:pt x="183" y="44"/>
                  </a:cubicBezTo>
                  <a:cubicBezTo>
                    <a:pt x="183" y="41"/>
                    <a:pt x="185" y="33"/>
                    <a:pt x="193" y="32"/>
                  </a:cubicBezTo>
                  <a:cubicBezTo>
                    <a:pt x="204" y="30"/>
                    <a:pt x="213" y="42"/>
                    <a:pt x="210" y="51"/>
                  </a:cubicBezTo>
                  <a:cubicBezTo>
                    <a:pt x="207" y="63"/>
                    <a:pt x="194" y="64"/>
                    <a:pt x="185" y="61"/>
                  </a:cubicBezTo>
                  <a:cubicBezTo>
                    <a:pt x="164" y="53"/>
                    <a:pt x="161" y="24"/>
                    <a:pt x="180" y="13"/>
                  </a:cubicBezTo>
                  <a:cubicBezTo>
                    <a:pt x="197" y="3"/>
                    <a:pt x="219" y="13"/>
                    <a:pt x="224" y="33"/>
                  </a:cubicBezTo>
                  <a:cubicBezTo>
                    <a:pt x="231" y="59"/>
                    <a:pt x="212" y="96"/>
                    <a:pt x="162" y="84"/>
                  </a:cubicBezTo>
                  <a:cubicBezTo>
                    <a:pt x="146" y="80"/>
                    <a:pt x="127" y="69"/>
                    <a:pt x="119" y="54"/>
                  </a:cubicBezTo>
                  <a:cubicBezTo>
                    <a:pt x="109" y="69"/>
                    <a:pt x="92" y="80"/>
                    <a:pt x="74" y="84"/>
                  </a:cubicBezTo>
                  <a:cubicBezTo>
                    <a:pt x="25" y="96"/>
                    <a:pt x="6" y="59"/>
                    <a:pt x="13" y="33"/>
                  </a:cubicBezTo>
                  <a:cubicBezTo>
                    <a:pt x="18" y="13"/>
                    <a:pt x="40" y="3"/>
                    <a:pt x="57" y="13"/>
                  </a:cubicBezTo>
                  <a:cubicBezTo>
                    <a:pt x="75" y="24"/>
                    <a:pt x="73" y="53"/>
                    <a:pt x="52" y="61"/>
                  </a:cubicBezTo>
                  <a:cubicBezTo>
                    <a:pt x="43" y="64"/>
                    <a:pt x="30" y="63"/>
                    <a:pt x="27" y="51"/>
                  </a:cubicBezTo>
                  <a:cubicBezTo>
                    <a:pt x="24" y="42"/>
                    <a:pt x="33" y="30"/>
                    <a:pt x="44" y="32"/>
                  </a:cubicBezTo>
                  <a:cubicBezTo>
                    <a:pt x="52" y="33"/>
                    <a:pt x="54" y="41"/>
                    <a:pt x="54" y="44"/>
                  </a:cubicBezTo>
                  <a:cubicBezTo>
                    <a:pt x="56" y="34"/>
                    <a:pt x="47" y="27"/>
                    <a:pt x="37" y="29"/>
                  </a:cubicBezTo>
                  <a:cubicBezTo>
                    <a:pt x="28" y="31"/>
                    <a:pt x="21" y="42"/>
                    <a:pt x="24" y="52"/>
                  </a:cubicBezTo>
                  <a:cubicBezTo>
                    <a:pt x="29" y="65"/>
                    <a:pt x="43" y="68"/>
                    <a:pt x="53" y="64"/>
                  </a:cubicBezTo>
                  <a:cubicBezTo>
                    <a:pt x="77" y="56"/>
                    <a:pt x="80" y="22"/>
                    <a:pt x="59" y="10"/>
                  </a:cubicBezTo>
                  <a:cubicBezTo>
                    <a:pt x="41" y="0"/>
                    <a:pt x="18" y="8"/>
                    <a:pt x="11" y="28"/>
                  </a:cubicBezTo>
                  <a:cubicBezTo>
                    <a:pt x="0" y="56"/>
                    <a:pt x="21" y="99"/>
                    <a:pt x="76" y="86"/>
                  </a:cubicBezTo>
                  <a:cubicBezTo>
                    <a:pt x="92" y="82"/>
                    <a:pt x="108" y="73"/>
                    <a:pt x="118" y="61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ea typeface="Adobe 仿宋 Std R" panose="02020400000000000000" pitchFamily="18" charset="-122"/>
              </a:endParaRPr>
            </a:p>
          </p:txBody>
        </p:sp>
      </p:grpSp>
      <p:sp>
        <p:nvSpPr>
          <p:cNvPr id="45" name="文本框 28">
            <a:extLst>
              <a:ext uri="{FF2B5EF4-FFF2-40B4-BE49-F238E27FC236}">
                <a16:creationId xmlns:a16="http://schemas.microsoft.com/office/drawing/2014/main" id="{43ECAD3A-6DAE-BBC5-B706-326843BDCC69}"/>
              </a:ext>
            </a:extLst>
          </p:cNvPr>
          <p:cNvSpPr txBox="1"/>
          <p:nvPr/>
        </p:nvSpPr>
        <p:spPr>
          <a:xfrm>
            <a:off x="1060423" y="562506"/>
            <a:ext cx="26802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spcBef>
                <a:spcPct val="0"/>
              </a:spcBef>
              <a:defRPr sz="3200" b="1">
                <a:solidFill>
                  <a:srgbClr val="262626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Yu Gothic UI Semibold" panose="020B0700000000000000" pitchFamily="34" charset="-128"/>
                <a:ea typeface="Yu Gothic UI Semibold" panose="020B0700000000000000" pitchFamily="34" charset="-128"/>
              </a:defRPr>
            </a:lvl1pPr>
          </a:lstStyle>
          <a:p>
            <a:r>
              <a:rPr lang="zh-TW" altLang="zh-TW" dirty="0">
                <a:effectLst/>
              </a:rPr>
              <a:t>產品定位</a:t>
            </a:r>
            <a:endParaRPr lang="zh-TW" altLang="en-US" dirty="0">
              <a:effectLst/>
            </a:endParaRP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0EA34024-ADB0-6A92-1EF4-05622C43D0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6608707"/>
              </p:ext>
            </p:extLst>
          </p:nvPr>
        </p:nvGraphicFramePr>
        <p:xfrm>
          <a:off x="1179258" y="1756207"/>
          <a:ext cx="10084717" cy="2659996"/>
        </p:xfrm>
        <a:graphic>
          <a:graphicData uri="http://schemas.openxmlformats.org/drawingml/2006/table">
            <a:tbl>
              <a:tblPr firstRow="1" firstCol="1" bandRow="1">
                <a:tableStyleId>{8799B23B-EC83-4686-B30A-512413B5E67A}</a:tableStyleId>
              </a:tblPr>
              <a:tblGrid>
                <a:gridCol w="2525213">
                  <a:extLst>
                    <a:ext uri="{9D8B030D-6E8A-4147-A177-3AD203B41FA5}">
                      <a16:colId xmlns:a16="http://schemas.microsoft.com/office/drawing/2014/main" val="375062860"/>
                    </a:ext>
                  </a:extLst>
                </a:gridCol>
                <a:gridCol w="7559504">
                  <a:extLst>
                    <a:ext uri="{9D8B030D-6E8A-4147-A177-3AD203B41FA5}">
                      <a16:colId xmlns:a16="http://schemas.microsoft.com/office/drawing/2014/main" val="1499553711"/>
                    </a:ext>
                  </a:extLst>
                </a:gridCol>
              </a:tblGrid>
              <a:tr h="664999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buNone/>
                      </a:pPr>
                      <a:r>
                        <a:rPr lang="zh-TW" altLang="en-US" sz="2000" b="1" kern="120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定位主軸</a:t>
                      </a:r>
                      <a:endParaRPr lang="zh-TW" altLang="en-US" sz="2000" b="1" kern="12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buNone/>
                      </a:pPr>
                      <a:r>
                        <a:rPr lang="zh-TW" altLang="en-US" sz="2000" b="1" kern="120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說明</a:t>
                      </a:r>
                      <a:endParaRPr lang="zh-TW" altLang="en-US" sz="2000" b="1" kern="120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3297468390"/>
                  </a:ext>
                </a:extLst>
              </a:tr>
              <a:tr h="664999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buNone/>
                      </a:pPr>
                      <a:r>
                        <a:rPr lang="zh-TW" altLang="en-US" sz="2000" b="1" kern="120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捷運站導向</a:t>
                      </a:r>
                      <a:endParaRPr lang="zh-TW" altLang="en-US" sz="2000" b="1" kern="12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buNone/>
                      </a:pPr>
                      <a:r>
                        <a:rPr lang="zh-TW" altLang="en-US" sz="1800" kern="120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使用者以車站為起點查找周邊美食，符合實際移動邏輯。</a:t>
                      </a: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885859348"/>
                  </a:ext>
                </a:extLst>
              </a:tr>
              <a:tr h="664999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buNone/>
                      </a:pPr>
                      <a:r>
                        <a:rPr lang="zh-TW" altLang="en-US" sz="2000" b="1" kern="120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夜貓子專區</a:t>
                      </a:r>
                      <a:endParaRPr lang="zh-TW" altLang="en-US" sz="2000" b="1" kern="120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buNone/>
                      </a:pPr>
                      <a:r>
                        <a:rPr lang="zh-TW" altLang="en-US" sz="1800" kern="120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整合深夜營業餐廳與末班車資訊，貼近夜間需求。</a:t>
                      </a: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3024467511"/>
                  </a:ext>
                </a:extLst>
              </a:tr>
              <a:tr h="664999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buNone/>
                      </a:pPr>
                      <a:r>
                        <a:rPr lang="zh-TW" altLang="en-US" sz="2000" b="1" kern="120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社群互動</a:t>
                      </a:r>
                      <a:endParaRPr lang="zh-TW" altLang="en-US" sz="2000" b="1" kern="120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buNone/>
                      </a:pPr>
                      <a:r>
                        <a:rPr lang="zh-TW" altLang="en-US" sz="1800" kern="120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提供拍照打卡、評論任務，提升參與感與內容豐富度。</a:t>
                      </a: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655458089"/>
                  </a:ext>
                </a:extLst>
              </a:tr>
            </a:tbl>
          </a:graphicData>
        </a:graphic>
      </p:graphicFrame>
      <p:grpSp>
        <p:nvGrpSpPr>
          <p:cNvPr id="14" name="群組 13">
            <a:extLst>
              <a:ext uri="{FF2B5EF4-FFF2-40B4-BE49-F238E27FC236}">
                <a16:creationId xmlns:a16="http://schemas.microsoft.com/office/drawing/2014/main" id="{0CAA987A-1908-FE2D-8DB0-0BEE4023881B}"/>
              </a:ext>
            </a:extLst>
          </p:cNvPr>
          <p:cNvGrpSpPr/>
          <p:nvPr/>
        </p:nvGrpSpPr>
        <p:grpSpPr>
          <a:xfrm>
            <a:off x="1216653" y="5148752"/>
            <a:ext cx="7106886" cy="1373532"/>
            <a:chOff x="1216653" y="5148752"/>
            <a:chExt cx="7106886" cy="1373532"/>
          </a:xfrm>
        </p:grpSpPr>
        <p:grpSp>
          <p:nvGrpSpPr>
            <p:cNvPr id="10" name="群組 9">
              <a:extLst>
                <a:ext uri="{FF2B5EF4-FFF2-40B4-BE49-F238E27FC236}">
                  <a16:creationId xmlns:a16="http://schemas.microsoft.com/office/drawing/2014/main" id="{8BDFBD37-5DC0-2ECE-9D0F-AFDC0A7A326E}"/>
                </a:ext>
              </a:extLst>
            </p:cNvPr>
            <p:cNvGrpSpPr/>
            <p:nvPr/>
          </p:nvGrpSpPr>
          <p:grpSpPr>
            <a:xfrm>
              <a:off x="1216653" y="5148752"/>
              <a:ext cx="7106886" cy="1373532"/>
              <a:chOff x="1216653" y="5148752"/>
              <a:chExt cx="7106886" cy="1373532"/>
            </a:xfrm>
          </p:grpSpPr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83B2839C-C860-DA69-7949-464901205885}"/>
                  </a:ext>
                </a:extLst>
              </p:cNvPr>
              <p:cNvSpPr txBox="1"/>
              <p:nvPr/>
            </p:nvSpPr>
            <p:spPr>
              <a:xfrm>
                <a:off x="2237014" y="5936419"/>
                <a:ext cx="336004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55600" algn="ctr"/>
                <a:r>
                  <a:rPr lang="zh-TW" altLang="zh-TW" sz="1800" kern="100" dirty="0">
                    <a:effectLst/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「深夜行動族群的最佳夥伴」</a:t>
                </a:r>
              </a:p>
            </p:txBody>
          </p:sp>
          <p:grpSp>
            <p:nvGrpSpPr>
              <p:cNvPr id="17" name="群組 16">
                <a:extLst>
                  <a:ext uri="{FF2B5EF4-FFF2-40B4-BE49-F238E27FC236}">
                    <a16:creationId xmlns:a16="http://schemas.microsoft.com/office/drawing/2014/main" id="{CFD656FD-F414-46A3-0823-65DAFC705C00}"/>
                  </a:ext>
                </a:extLst>
              </p:cNvPr>
              <p:cNvGrpSpPr/>
              <p:nvPr/>
            </p:nvGrpSpPr>
            <p:grpSpPr>
              <a:xfrm>
                <a:off x="1216653" y="5148752"/>
                <a:ext cx="7106886" cy="1373532"/>
                <a:chOff x="584200" y="2109788"/>
                <a:chExt cx="13138150" cy="3432175"/>
              </a:xfrm>
            </p:grpSpPr>
            <p:sp>
              <p:nvSpPr>
                <p:cNvPr id="9" name="Freeform 23">
                  <a:extLst>
                    <a:ext uri="{FF2B5EF4-FFF2-40B4-BE49-F238E27FC236}">
                      <a16:creationId xmlns:a16="http://schemas.microsoft.com/office/drawing/2014/main" id="{B9A3E67F-0437-BFB9-469F-AE5D3360874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98551" y="2109788"/>
                  <a:ext cx="12623799" cy="1266826"/>
                </a:xfrm>
                <a:custGeom>
                  <a:avLst/>
                  <a:gdLst>
                    <a:gd name="T0" fmla="*/ 56974 w 1403656"/>
                    <a:gd name="T1" fmla="*/ 0 h 193922"/>
                    <a:gd name="T2" fmla="*/ 1346681 w 1403656"/>
                    <a:gd name="T3" fmla="*/ 0 h 193922"/>
                    <a:gd name="T4" fmla="*/ 1386968 w 1403656"/>
                    <a:gd name="T5" fmla="*/ 16687 h 193922"/>
                    <a:gd name="T6" fmla="*/ 1403656 w 1403656"/>
                    <a:gd name="T7" fmla="*/ 56974 h 193922"/>
                    <a:gd name="T8" fmla="*/ 1403656 w 1403656"/>
                    <a:gd name="T9" fmla="*/ 136947 h 193922"/>
                    <a:gd name="T10" fmla="*/ 1386968 w 1403656"/>
                    <a:gd name="T11" fmla="*/ 177235 h 193922"/>
                    <a:gd name="T12" fmla="*/ 1346681 w 1403656"/>
                    <a:gd name="T13" fmla="*/ 193922 h 193922"/>
                    <a:gd name="T14" fmla="*/ 56974 w 1403656"/>
                    <a:gd name="T15" fmla="*/ 193922 h 193922"/>
                    <a:gd name="T16" fmla="*/ 16687 w 1403656"/>
                    <a:gd name="T17" fmla="*/ 177235 h 193922"/>
                    <a:gd name="T18" fmla="*/ 0 w 1403656"/>
                    <a:gd name="T19" fmla="*/ 136947 h 193922"/>
                    <a:gd name="T20" fmla="*/ 0 w 1403656"/>
                    <a:gd name="T21" fmla="*/ 56974 h 193922"/>
                    <a:gd name="T22" fmla="*/ 16687 w 1403656"/>
                    <a:gd name="T23" fmla="*/ 16687 h 193922"/>
                    <a:gd name="T24" fmla="*/ 56974 w 1403656"/>
                    <a:gd name="T25" fmla="*/ 0 h 1939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403656" h="193922">
                      <a:moveTo>
                        <a:pt x="56974" y="0"/>
                      </a:moveTo>
                      <a:lnTo>
                        <a:pt x="1346681" y="0"/>
                      </a:lnTo>
                      <a:cubicBezTo>
                        <a:pt x="1361792" y="0"/>
                        <a:pt x="1376283" y="6003"/>
                        <a:pt x="1386968" y="16687"/>
                      </a:cubicBezTo>
                      <a:cubicBezTo>
                        <a:pt x="1397653" y="27372"/>
                        <a:pt x="1403656" y="41864"/>
                        <a:pt x="1403656" y="56974"/>
                      </a:cubicBezTo>
                      <a:lnTo>
                        <a:pt x="1403656" y="136947"/>
                      </a:lnTo>
                      <a:cubicBezTo>
                        <a:pt x="1403656" y="152058"/>
                        <a:pt x="1397653" y="166550"/>
                        <a:pt x="1386968" y="177235"/>
                      </a:cubicBezTo>
                      <a:cubicBezTo>
                        <a:pt x="1376283" y="187919"/>
                        <a:pt x="1361792" y="193922"/>
                        <a:pt x="1346681" y="193922"/>
                      </a:cubicBezTo>
                      <a:lnTo>
                        <a:pt x="56974" y="193922"/>
                      </a:lnTo>
                      <a:cubicBezTo>
                        <a:pt x="41864" y="193922"/>
                        <a:pt x="27372" y="187919"/>
                        <a:pt x="16687" y="177235"/>
                      </a:cubicBezTo>
                      <a:cubicBezTo>
                        <a:pt x="6003" y="166550"/>
                        <a:pt x="0" y="152058"/>
                        <a:pt x="0" y="136947"/>
                      </a:cubicBezTo>
                      <a:lnTo>
                        <a:pt x="0" y="56974"/>
                      </a:lnTo>
                      <a:cubicBezTo>
                        <a:pt x="0" y="41864"/>
                        <a:pt x="6003" y="27372"/>
                        <a:pt x="16687" y="16687"/>
                      </a:cubicBezTo>
                      <a:cubicBezTo>
                        <a:pt x="27372" y="6003"/>
                        <a:pt x="41864" y="0"/>
                        <a:pt x="56974" y="0"/>
                      </a:cubicBezTo>
                      <a:close/>
                    </a:path>
                  </a:pathLst>
                </a:custGeom>
                <a:solidFill>
                  <a:srgbClr val="DFD3B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cap="flat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/>
                <a:lstStyle>
                  <a:lvl1pPr>
                    <a:defRPr>
                      <a:solidFill>
                        <a:srgbClr val="0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defRPr>
                  </a:lvl1pPr>
                  <a:lvl2pPr>
                    <a:defRPr>
                      <a:solidFill>
                        <a:srgbClr val="0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defRPr>
                  </a:lvl2pPr>
                  <a:lvl3pPr>
                    <a:defRPr>
                      <a:solidFill>
                        <a:srgbClr val="0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defRPr>
                  </a:lvl3pPr>
                  <a:lvl4pPr>
                    <a:defRPr>
                      <a:solidFill>
                        <a:srgbClr val="0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defRPr>
                  </a:lvl4pPr>
                  <a:lvl5pPr>
                    <a:defRPr>
                      <a:solidFill>
                        <a:srgbClr val="0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defRPr>
                  </a:lvl5pPr>
                  <a:lvl6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rgbClr val="0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defRPr>
                  </a:lvl6pPr>
                  <a:lvl7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rgbClr val="0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defRPr>
                  </a:lvl7pPr>
                  <a:lvl8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rgbClr val="0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defRPr>
                  </a:lvl8pPr>
                  <a:lvl9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rgbClr val="0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defRPr>
                  </a:lvl9pPr>
                </a:lstStyle>
                <a:p>
                  <a:endParaRPr lang="zh-TW" altLang="zh-TW" sz="500"/>
                </a:p>
              </p:txBody>
            </p:sp>
            <p:grpSp>
              <p:nvGrpSpPr>
                <p:cNvPr id="11" name="群組 18">
                  <a:extLst>
                    <a:ext uri="{FF2B5EF4-FFF2-40B4-BE49-F238E27FC236}">
                      <a16:creationId xmlns:a16="http://schemas.microsoft.com/office/drawing/2014/main" id="{2081DDFC-8442-5A71-F32D-2B0ED23C4CA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84200" y="3648075"/>
                  <a:ext cx="8097838" cy="1893888"/>
                  <a:chOff x="584689" y="3647625"/>
                  <a:chExt cx="8097529" cy="1893537"/>
                </a:xfrm>
              </p:grpSpPr>
              <p:pic>
                <p:nvPicPr>
                  <p:cNvPr id="12" name="Picture 21">
                    <a:extLst>
                      <a:ext uri="{FF2B5EF4-FFF2-40B4-BE49-F238E27FC236}">
                        <a16:creationId xmlns:a16="http://schemas.microsoft.com/office/drawing/2014/main" id="{6BD44284-897A-B6D7-9765-5A3E0AE95DC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584689" y="3655362"/>
                    <a:ext cx="2074221" cy="1501218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 cap="flat" algn="ctr">
                        <a:solidFill>
                          <a:srgbClr val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14:hiddenLine>
                    </a:ext>
                  </a:extLst>
                </p:spPr>
              </p:pic>
              <p:sp>
                <p:nvSpPr>
                  <p:cNvPr id="16" name="矩形 15">
                    <a:extLst>
                      <a:ext uri="{FF2B5EF4-FFF2-40B4-BE49-F238E27FC236}">
                        <a16:creationId xmlns:a16="http://schemas.microsoft.com/office/drawing/2014/main" id="{B573B254-3B52-560B-939F-BA5F1BFE15B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124593" y="3647625"/>
                    <a:ext cx="5557625" cy="1893537"/>
                  </a:xfrm>
                  <a:prstGeom prst="rect">
                    <a:avLst/>
                  </a:prstGeom>
                  <a:noFill/>
                  <a:ln w="57150" cap="flat" cmpd="sng" algn="ctr">
                    <a:solidFill>
                      <a:srgbClr val="FDD8D8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anchor="ctr"/>
                  <a:lstStyle/>
                  <a:p>
                    <a:pPr algn="ctr" fontAlgn="auto"/>
                    <a:endParaRPr lang="zh-TW" altLang="en-US" sz="500"/>
                  </a:p>
                </p:txBody>
              </p:sp>
            </p:grpSp>
          </p:grpSp>
        </p:grpSp>
        <p:sp>
          <p:nvSpPr>
            <p:cNvPr id="19" name="文字方塊 18">
              <a:extLst>
                <a:ext uri="{FF2B5EF4-FFF2-40B4-BE49-F238E27FC236}">
                  <a16:creationId xmlns:a16="http://schemas.microsoft.com/office/drawing/2014/main" id="{D9E83AE5-7E12-C155-68BD-D0C4DAF8820D}"/>
                </a:ext>
              </a:extLst>
            </p:cNvPr>
            <p:cNvSpPr txBox="1"/>
            <p:nvPr/>
          </p:nvSpPr>
          <p:spPr>
            <a:xfrm>
              <a:off x="2029834" y="5217573"/>
              <a:ext cx="609463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TW" altLang="zh-TW" sz="1800" kern="1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全台第一個以捷運站為導向的美食地圖</a:t>
              </a:r>
              <a:endParaRPr lang="zh-TW" altLang="en-US" dirty="0"/>
            </a:p>
          </p:txBody>
        </p:sp>
      </p:grpSp>
      <p:sp>
        <p:nvSpPr>
          <p:cNvPr id="8" name="文字方塊 7">
            <a:extLst>
              <a:ext uri="{FF2B5EF4-FFF2-40B4-BE49-F238E27FC236}">
                <a16:creationId xmlns:a16="http://schemas.microsoft.com/office/drawing/2014/main" id="{431910D3-735F-3315-3686-C872C93E2C14}"/>
              </a:ext>
            </a:extLst>
          </p:cNvPr>
          <p:cNvSpPr txBox="1"/>
          <p:nvPr/>
        </p:nvSpPr>
        <p:spPr>
          <a:xfrm>
            <a:off x="427839" y="6342077"/>
            <a:ext cx="22827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rgbClr val="555555"/>
                </a:solidFill>
                <a:latin typeface="Noto Sans TC" panose="020B0800000000000000" pitchFamily="34" charset="-120"/>
                <a:ea typeface="Noto Sans TC" panose="020B0800000000000000" pitchFamily="34" charset="-120"/>
              </a:rPr>
              <a:t>報告人</a:t>
            </a:r>
            <a:r>
              <a:rPr lang="en-US" altLang="zh-TW" sz="2400" dirty="0">
                <a:solidFill>
                  <a:srgbClr val="555555"/>
                </a:solidFill>
                <a:latin typeface="Noto Sans TC" panose="020B0800000000000000" pitchFamily="34" charset="-120"/>
                <a:ea typeface="Noto Sans TC" panose="020B0800000000000000" pitchFamily="34" charset="-120"/>
              </a:rPr>
              <a:t>:</a:t>
            </a:r>
            <a:r>
              <a:rPr lang="zh-TW" altLang="en-US" sz="2400" dirty="0">
                <a:solidFill>
                  <a:srgbClr val="555555"/>
                </a:solidFill>
                <a:latin typeface="Noto Sans TC" panose="020B0800000000000000" pitchFamily="34" charset="-120"/>
                <a:ea typeface="Noto Sans TC" panose="020B0800000000000000" pitchFamily="34" charset="-120"/>
              </a:rPr>
              <a:t>簡孝宇</a:t>
            </a:r>
            <a:endParaRPr lang="zh-TW" altLang="zh-TW" sz="2400" dirty="0">
              <a:solidFill>
                <a:srgbClr val="555555"/>
              </a:solidFill>
              <a:latin typeface="Noto Sans TC" panose="020B0800000000000000" pitchFamily="34" charset="-120"/>
              <a:ea typeface="Noto Sans TC" panose="020B0800000000000000" pitchFamily="34" charset="-120"/>
            </a:endParaRPr>
          </a:p>
        </p:txBody>
      </p:sp>
      <p:grpSp>
        <p:nvGrpSpPr>
          <p:cNvPr id="18" name="群組 17">
            <a:extLst>
              <a:ext uri="{FF2B5EF4-FFF2-40B4-BE49-F238E27FC236}">
                <a16:creationId xmlns:a16="http://schemas.microsoft.com/office/drawing/2014/main" id="{A2B453E4-7EAB-82BA-182C-43F5B4E3AA67}"/>
              </a:ext>
            </a:extLst>
          </p:cNvPr>
          <p:cNvGrpSpPr/>
          <p:nvPr/>
        </p:nvGrpSpPr>
        <p:grpSpPr>
          <a:xfrm>
            <a:off x="11359373" y="6113252"/>
            <a:ext cx="748344" cy="577025"/>
            <a:chOff x="11071972" y="5891646"/>
            <a:chExt cx="1035745" cy="798631"/>
          </a:xfrm>
        </p:grpSpPr>
        <p:grpSp>
          <p:nvGrpSpPr>
            <p:cNvPr id="20" name="组合 15">
              <a:extLst>
                <a:ext uri="{FF2B5EF4-FFF2-40B4-BE49-F238E27FC236}">
                  <a16:creationId xmlns:a16="http://schemas.microsoft.com/office/drawing/2014/main" id="{A9A6D549-55F0-62A4-A438-7E980F7DAE9A}"/>
                </a:ext>
              </a:extLst>
            </p:cNvPr>
            <p:cNvGrpSpPr/>
            <p:nvPr/>
          </p:nvGrpSpPr>
          <p:grpSpPr>
            <a:xfrm>
              <a:off x="11177406" y="5891646"/>
              <a:ext cx="804793" cy="798631"/>
              <a:chOff x="4985288" y="1224585"/>
              <a:chExt cx="2546888" cy="2527388"/>
            </a:xfrm>
            <a:effectLst/>
          </p:grpSpPr>
          <p:sp>
            <p:nvSpPr>
              <p:cNvPr id="22" name="椭圆 16">
                <a:extLst>
                  <a:ext uri="{FF2B5EF4-FFF2-40B4-BE49-F238E27FC236}">
                    <a16:creationId xmlns:a16="http://schemas.microsoft.com/office/drawing/2014/main" id="{A6F48595-347E-F472-5461-9ECB2B11D70C}"/>
                  </a:ext>
                </a:extLst>
              </p:cNvPr>
              <p:cNvSpPr/>
              <p:nvPr/>
            </p:nvSpPr>
            <p:spPr>
              <a:xfrm>
                <a:off x="5012590" y="1224585"/>
                <a:ext cx="2433780" cy="2433781"/>
              </a:xfrm>
              <a:prstGeom prst="ellipse">
                <a:avLst/>
              </a:prstGeom>
              <a:solidFill>
                <a:schemeClr val="tx1">
                  <a:alpha val="3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ea typeface="Adobe 仿宋 Std R" panose="02020400000000000000" pitchFamily="18" charset="-122"/>
                </a:endParaRPr>
              </a:p>
            </p:txBody>
          </p:sp>
          <p:sp>
            <p:nvSpPr>
              <p:cNvPr id="23" name="椭圆 17">
                <a:extLst>
                  <a:ext uri="{FF2B5EF4-FFF2-40B4-BE49-F238E27FC236}">
                    <a16:creationId xmlns:a16="http://schemas.microsoft.com/office/drawing/2014/main" id="{6696B57C-BE07-635B-BD01-CB488878FD57}"/>
                  </a:ext>
                </a:extLst>
              </p:cNvPr>
              <p:cNvSpPr/>
              <p:nvPr/>
            </p:nvSpPr>
            <p:spPr>
              <a:xfrm>
                <a:off x="5098396" y="1265539"/>
                <a:ext cx="2433780" cy="2433781"/>
              </a:xfrm>
              <a:prstGeom prst="ellipse">
                <a:avLst/>
              </a:prstGeom>
              <a:solidFill>
                <a:schemeClr val="tx1">
                  <a:alpha val="4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ea typeface="Adobe 仿宋 Std R" panose="02020400000000000000" pitchFamily="18" charset="-122"/>
                </a:endParaRPr>
              </a:p>
            </p:txBody>
          </p:sp>
          <p:sp>
            <p:nvSpPr>
              <p:cNvPr id="24" name="椭圆 18">
                <a:extLst>
                  <a:ext uri="{FF2B5EF4-FFF2-40B4-BE49-F238E27FC236}">
                    <a16:creationId xmlns:a16="http://schemas.microsoft.com/office/drawing/2014/main" id="{B5BD26A8-5B75-934A-F15C-0197C688BFD2}"/>
                  </a:ext>
                </a:extLst>
              </p:cNvPr>
              <p:cNvSpPr/>
              <p:nvPr/>
            </p:nvSpPr>
            <p:spPr>
              <a:xfrm>
                <a:off x="4985288" y="1318192"/>
                <a:ext cx="2433780" cy="2433781"/>
              </a:xfrm>
              <a:prstGeom prst="ellipse">
                <a:avLst/>
              </a:prstGeom>
              <a:solidFill>
                <a:schemeClr val="tx1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ea typeface="Adobe 仿宋 Std R" panose="02020400000000000000" pitchFamily="18" charset="-122"/>
                </a:endParaRPr>
              </a:p>
            </p:txBody>
          </p:sp>
        </p:grpSp>
        <p:sp>
          <p:nvSpPr>
            <p:cNvPr id="21" name="文本框 19">
              <a:extLst>
                <a:ext uri="{FF2B5EF4-FFF2-40B4-BE49-F238E27FC236}">
                  <a16:creationId xmlns:a16="http://schemas.microsoft.com/office/drawing/2014/main" id="{3C6FA647-3242-0CCC-B296-E7279F03416F}"/>
                </a:ext>
              </a:extLst>
            </p:cNvPr>
            <p:cNvSpPr txBox="1"/>
            <p:nvPr/>
          </p:nvSpPr>
          <p:spPr>
            <a:xfrm>
              <a:off x="11071972" y="5999063"/>
              <a:ext cx="1035745" cy="5537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000" b="1" dirty="0">
                  <a:solidFill>
                    <a:prstClr val="white"/>
                  </a:solidFill>
                  <a:latin typeface="Adobe 仿宋 Std R" panose="02020400000000000000" pitchFamily="18" charset="-122"/>
                  <a:ea typeface="Adobe 仿宋 Std R" panose="02020400000000000000" pitchFamily="18" charset="-122"/>
                </a:rPr>
                <a:t>08</a:t>
              </a:r>
              <a:endParaRPr lang="en-US" altLang="zh-CN" sz="2000" b="1" dirty="0">
                <a:solidFill>
                  <a:prstClr val="white"/>
                </a:solidFill>
                <a:latin typeface="Adobe 仿宋 Std R" panose="02020400000000000000" pitchFamily="18" charset="-122"/>
                <a:ea typeface="Adobe 仿宋 Std R" panose="02020400000000000000" pitchFamily="18" charset="-122"/>
              </a:endParaRPr>
            </a:p>
          </p:txBody>
        </p:sp>
      </p:grpSp>
      <p:sp>
        <p:nvSpPr>
          <p:cNvPr id="26" name="矩形 25">
            <a:extLst>
              <a:ext uri="{FF2B5EF4-FFF2-40B4-BE49-F238E27FC236}">
                <a16:creationId xmlns:a16="http://schemas.microsoft.com/office/drawing/2014/main" id="{46B5F1E8-F399-8B9A-9A59-114E43521C8F}"/>
              </a:ext>
            </a:extLst>
          </p:cNvPr>
          <p:cNvSpPr/>
          <p:nvPr/>
        </p:nvSpPr>
        <p:spPr>
          <a:xfrm>
            <a:off x="9506990" y="668949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sz="2000" b="1" dirty="0">
                <a:latin typeface="Adobe 仿宋 Std R" panose="02020400000000000000" pitchFamily="18" charset="-122"/>
                <a:ea typeface="Adobe 仿宋 Std R" panose="02020400000000000000" pitchFamily="18" charset="-122"/>
              </a:rPr>
              <a:t>產品定位</a:t>
            </a:r>
            <a:endParaRPr lang="en-US" altLang="zh-CN" sz="2000" b="1" dirty="0">
              <a:latin typeface="Adobe 仿宋 Std R" panose="02020400000000000000" pitchFamily="18" charset="-122"/>
              <a:ea typeface="Adobe 仿宋 Std R" panose="02020400000000000000" pitchFamily="18" charset="-122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F326F96F-51B6-C7E9-CCBC-6D4BFAF1AE71}"/>
              </a:ext>
            </a:extLst>
          </p:cNvPr>
          <p:cNvSpPr/>
          <p:nvPr/>
        </p:nvSpPr>
        <p:spPr>
          <a:xfrm>
            <a:off x="6147296" y="670227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b="1" dirty="0">
                <a:solidFill>
                  <a:schemeClr val="bg2">
                    <a:lumMod val="75000"/>
                  </a:schemeClr>
                </a:solidFill>
                <a:latin typeface="Adobe 仿宋 Std R" panose="02020400000000000000" pitchFamily="18" charset="-122"/>
                <a:ea typeface="Adobe 仿宋 Std R" panose="02020400000000000000" pitchFamily="18" charset="-122"/>
              </a:rPr>
              <a:t>淺在族群</a:t>
            </a:r>
            <a:endParaRPr lang="en-US" altLang="zh-CN" b="1" dirty="0">
              <a:solidFill>
                <a:schemeClr val="bg2">
                  <a:lumMod val="75000"/>
                </a:schemeClr>
              </a:solidFill>
              <a:latin typeface="Adobe 仿宋 Std R" panose="02020400000000000000" pitchFamily="18" charset="-122"/>
              <a:ea typeface="Adobe 仿宋 Std R" panose="02020400000000000000" pitchFamily="18" charset="-122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97040DCB-3A7D-D37C-ED75-99C21FE13D82}"/>
              </a:ext>
            </a:extLst>
          </p:cNvPr>
          <p:cNvSpPr txBox="1"/>
          <p:nvPr/>
        </p:nvSpPr>
        <p:spPr>
          <a:xfrm>
            <a:off x="9708500" y="6358384"/>
            <a:ext cx="2282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rgbClr val="555555"/>
                </a:solidFill>
                <a:latin typeface="Noto Sans TC" panose="020B0800000000000000" pitchFamily="34" charset="-120"/>
                <a:ea typeface="Noto Sans TC" panose="020B0800000000000000" pitchFamily="34" charset="-120"/>
              </a:rPr>
              <a:t>參考手冊第</a:t>
            </a:r>
            <a:r>
              <a:rPr lang="en-US" altLang="zh-TW" dirty="0">
                <a:solidFill>
                  <a:srgbClr val="555555"/>
                </a:solidFill>
                <a:latin typeface="Noto Sans TC" panose="020B0800000000000000" pitchFamily="34" charset="-120"/>
                <a:ea typeface="Noto Sans TC" panose="020B0800000000000000" pitchFamily="34" charset="-120"/>
              </a:rPr>
              <a:t>6</a:t>
            </a:r>
            <a:r>
              <a:rPr lang="zh-TW" altLang="en-US" dirty="0">
                <a:solidFill>
                  <a:srgbClr val="555555"/>
                </a:solidFill>
                <a:latin typeface="Noto Sans TC" panose="020B0800000000000000" pitchFamily="34" charset="-120"/>
                <a:ea typeface="Noto Sans TC" panose="020B0800000000000000" pitchFamily="34" charset="-120"/>
              </a:rPr>
              <a:t>頁</a:t>
            </a:r>
            <a:endParaRPr lang="zh-TW" altLang="zh-TW" dirty="0">
              <a:solidFill>
                <a:srgbClr val="555555"/>
              </a:solidFill>
              <a:latin typeface="Noto Sans TC" panose="020B0800000000000000" pitchFamily="34" charset="-120"/>
              <a:ea typeface="Noto Sans TC" panose="020B08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78471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688818-7FD4-BEBB-CE94-47A87DD107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A79D0B8D-E5C3-BAAF-6AA7-27D3F4404C5F}"/>
              </a:ext>
            </a:extLst>
          </p:cNvPr>
          <p:cNvGrpSpPr/>
          <p:nvPr/>
        </p:nvGrpSpPr>
        <p:grpSpPr>
          <a:xfrm>
            <a:off x="4479812" y="1825186"/>
            <a:ext cx="3232375" cy="3207627"/>
            <a:chOff x="4985288" y="1224585"/>
            <a:chExt cx="2546888" cy="2527388"/>
          </a:xfrm>
        </p:grpSpPr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4BB2FDC0-51D4-5885-B7A2-32B6CA3F2B1C}"/>
                </a:ext>
              </a:extLst>
            </p:cNvPr>
            <p:cNvSpPr/>
            <p:nvPr/>
          </p:nvSpPr>
          <p:spPr>
            <a:xfrm>
              <a:off x="5012590" y="1224585"/>
              <a:ext cx="2433780" cy="2433781"/>
            </a:xfrm>
            <a:prstGeom prst="ellipse">
              <a:avLst/>
            </a:prstGeom>
            <a:solidFill>
              <a:schemeClr val="tx1">
                <a:alpha val="3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Adobe 仿宋 Std R" panose="02020400000000000000" pitchFamily="18" charset="-122"/>
              </a:endParaRPr>
            </a:p>
          </p:txBody>
        </p:sp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606832B3-2B92-A060-DF51-CA2B50E2996A}"/>
                </a:ext>
              </a:extLst>
            </p:cNvPr>
            <p:cNvSpPr/>
            <p:nvPr/>
          </p:nvSpPr>
          <p:spPr>
            <a:xfrm>
              <a:off x="5098396" y="1265539"/>
              <a:ext cx="2433780" cy="2433781"/>
            </a:xfrm>
            <a:prstGeom prst="ellipse">
              <a:avLst/>
            </a:prstGeom>
            <a:solidFill>
              <a:schemeClr val="tx1">
                <a:alpha val="4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Adobe 仿宋 Std R" panose="02020400000000000000" pitchFamily="18" charset="-122"/>
              </a:endParaRPr>
            </a:p>
          </p:txBody>
        </p:sp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D35EF62D-CF67-9DBD-616F-609052AF084E}"/>
                </a:ext>
              </a:extLst>
            </p:cNvPr>
            <p:cNvSpPr/>
            <p:nvPr/>
          </p:nvSpPr>
          <p:spPr>
            <a:xfrm>
              <a:off x="4985288" y="1318192"/>
              <a:ext cx="2433780" cy="2433781"/>
            </a:xfrm>
            <a:prstGeom prst="ellipse">
              <a:avLst/>
            </a:prstGeom>
            <a:solidFill>
              <a:schemeClr val="tx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Adobe 仿宋 Std R" panose="02020400000000000000" pitchFamily="18" charset="-122"/>
              </a:endParaRPr>
            </a:p>
          </p:txBody>
        </p:sp>
      </p:grpSp>
      <p:sp>
        <p:nvSpPr>
          <p:cNvPr id="9" name="文本框 8">
            <a:extLst>
              <a:ext uri="{FF2B5EF4-FFF2-40B4-BE49-F238E27FC236}">
                <a16:creationId xmlns:a16="http://schemas.microsoft.com/office/drawing/2014/main" id="{22114143-CD17-4047-5E29-645115E2D2B4}"/>
              </a:ext>
            </a:extLst>
          </p:cNvPr>
          <p:cNvSpPr txBox="1"/>
          <p:nvPr/>
        </p:nvSpPr>
        <p:spPr>
          <a:xfrm>
            <a:off x="3328765" y="2675724"/>
            <a:ext cx="549055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4800" b="1">
                <a:solidFill>
                  <a:schemeClr val="bg1"/>
                </a:solidFill>
                <a:latin typeface="Adobe Devanagari" panose="02040503050201020203" pitchFamily="18" charset="0"/>
                <a:ea typeface="张海山锐线体简" panose="02000000000000000000" pitchFamily="2" charset="-122"/>
              </a:defRPr>
            </a:lvl1pPr>
          </a:lstStyle>
          <a:p>
            <a:r>
              <a:rPr lang="en-US" altLang="zh-TW" sz="4000" dirty="0"/>
              <a:t>03 </a:t>
            </a:r>
          </a:p>
          <a:p>
            <a:r>
              <a:rPr lang="zh-TW" altLang="en-US" sz="4000" dirty="0"/>
              <a:t>系統規格</a:t>
            </a:r>
            <a:endParaRPr lang="en-US" altLang="zh-CN" sz="4000" dirty="0"/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C368322C-229E-6E1D-DDB9-F433DB90D5A2}"/>
              </a:ext>
            </a:extLst>
          </p:cNvPr>
          <p:cNvCxnSpPr/>
          <p:nvPr/>
        </p:nvCxnSpPr>
        <p:spPr>
          <a:xfrm>
            <a:off x="7997125" y="3429000"/>
            <a:ext cx="3704095" cy="0"/>
          </a:xfrm>
          <a:prstGeom prst="line">
            <a:avLst/>
          </a:prstGeom>
          <a:ln w="22225">
            <a:solidFill>
              <a:schemeClr val="tx1">
                <a:lumMod val="85000"/>
                <a:lumOff val="15000"/>
              </a:schemeClr>
            </a:solidFill>
            <a:prstDash val="sysDot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BBF1F3C2-0CB1-57B1-4EBC-8161492A8779}"/>
              </a:ext>
            </a:extLst>
          </p:cNvPr>
          <p:cNvCxnSpPr/>
          <p:nvPr/>
        </p:nvCxnSpPr>
        <p:spPr>
          <a:xfrm flipH="1">
            <a:off x="446868" y="3426101"/>
            <a:ext cx="3704095" cy="0"/>
          </a:xfrm>
          <a:prstGeom prst="line">
            <a:avLst/>
          </a:prstGeom>
          <a:ln w="22225">
            <a:solidFill>
              <a:schemeClr val="tx1">
                <a:lumMod val="85000"/>
                <a:lumOff val="15000"/>
              </a:schemeClr>
            </a:solidFill>
            <a:prstDash val="sysDot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>
            <a:extLst>
              <a:ext uri="{FF2B5EF4-FFF2-40B4-BE49-F238E27FC236}">
                <a16:creationId xmlns:a16="http://schemas.microsoft.com/office/drawing/2014/main" id="{E0FE7FBF-62A3-8C7A-C368-B138A634A9AB}"/>
              </a:ext>
            </a:extLst>
          </p:cNvPr>
          <p:cNvSpPr/>
          <p:nvPr/>
        </p:nvSpPr>
        <p:spPr>
          <a:xfrm>
            <a:off x="98156" y="96112"/>
            <a:ext cx="11995688" cy="6661149"/>
          </a:xfrm>
          <a:prstGeom prst="rect">
            <a:avLst/>
          </a:prstGeom>
          <a:noFill/>
          <a:ln w="63500" cmpd="thickThin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Adobe 仿宋 Std R" panose="02020400000000000000" pitchFamily="18" charset="-122"/>
            </a:endParaRPr>
          </a:p>
        </p:txBody>
      </p:sp>
      <p:grpSp>
        <p:nvGrpSpPr>
          <p:cNvPr id="27" name="群組 26">
            <a:extLst>
              <a:ext uri="{FF2B5EF4-FFF2-40B4-BE49-F238E27FC236}">
                <a16:creationId xmlns:a16="http://schemas.microsoft.com/office/drawing/2014/main" id="{2FC279AA-5BA9-1E37-D8E0-A798E42F4344}"/>
              </a:ext>
            </a:extLst>
          </p:cNvPr>
          <p:cNvGrpSpPr/>
          <p:nvPr/>
        </p:nvGrpSpPr>
        <p:grpSpPr>
          <a:xfrm>
            <a:off x="4257796" y="584262"/>
            <a:ext cx="3632495" cy="683403"/>
            <a:chOff x="4257796" y="584262"/>
            <a:chExt cx="3632495" cy="683403"/>
          </a:xfrm>
        </p:grpSpPr>
        <p:sp>
          <p:nvSpPr>
            <p:cNvPr id="28" name="Freeform 5">
              <a:extLst>
                <a:ext uri="{FF2B5EF4-FFF2-40B4-BE49-F238E27FC236}">
                  <a16:creationId xmlns:a16="http://schemas.microsoft.com/office/drawing/2014/main" id="{0EE9A9E9-B3AE-A662-F451-1A391D0A3C7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45242" y="584262"/>
              <a:ext cx="2016548" cy="234968"/>
            </a:xfrm>
            <a:custGeom>
              <a:avLst/>
              <a:gdLst>
                <a:gd name="T0" fmla="*/ 826 w 1255"/>
                <a:gd name="T1" fmla="*/ 94 h 234"/>
                <a:gd name="T2" fmla="*/ 1051 w 1255"/>
                <a:gd name="T3" fmla="*/ 107 h 234"/>
                <a:gd name="T4" fmla="*/ 1093 w 1255"/>
                <a:gd name="T5" fmla="*/ 107 h 234"/>
                <a:gd name="T6" fmla="*/ 1151 w 1255"/>
                <a:gd name="T7" fmla="*/ 87 h 234"/>
                <a:gd name="T8" fmla="*/ 1225 w 1255"/>
                <a:gd name="T9" fmla="*/ 118 h 234"/>
                <a:gd name="T10" fmla="*/ 1206 w 1255"/>
                <a:gd name="T11" fmla="*/ 139 h 234"/>
                <a:gd name="T12" fmla="*/ 1185 w 1255"/>
                <a:gd name="T13" fmla="*/ 102 h 234"/>
                <a:gd name="T14" fmla="*/ 1171 w 1255"/>
                <a:gd name="T15" fmla="*/ 112 h 234"/>
                <a:gd name="T16" fmla="*/ 1137 w 1255"/>
                <a:gd name="T17" fmla="*/ 119 h 234"/>
                <a:gd name="T18" fmla="*/ 1109 w 1255"/>
                <a:gd name="T19" fmla="*/ 119 h 234"/>
                <a:gd name="T20" fmla="*/ 1062 w 1255"/>
                <a:gd name="T21" fmla="*/ 116 h 234"/>
                <a:gd name="T22" fmla="*/ 841 w 1255"/>
                <a:gd name="T23" fmla="*/ 112 h 234"/>
                <a:gd name="T24" fmla="*/ 782 w 1255"/>
                <a:gd name="T25" fmla="*/ 117 h 234"/>
                <a:gd name="T26" fmla="*/ 756 w 1255"/>
                <a:gd name="T27" fmla="*/ 111 h 234"/>
                <a:gd name="T28" fmla="*/ 737 w 1255"/>
                <a:gd name="T29" fmla="*/ 118 h 234"/>
                <a:gd name="T30" fmla="*/ 717 w 1255"/>
                <a:gd name="T31" fmla="*/ 157 h 234"/>
                <a:gd name="T32" fmla="*/ 762 w 1255"/>
                <a:gd name="T33" fmla="*/ 99 h 234"/>
                <a:gd name="T34" fmla="*/ 772 w 1255"/>
                <a:gd name="T35" fmla="*/ 97 h 234"/>
                <a:gd name="T36" fmla="*/ 104 w 1255"/>
                <a:gd name="T37" fmla="*/ 87 h 234"/>
                <a:gd name="T38" fmla="*/ 30 w 1255"/>
                <a:gd name="T39" fmla="*/ 118 h 234"/>
                <a:gd name="T40" fmla="*/ 49 w 1255"/>
                <a:gd name="T41" fmla="*/ 139 h 234"/>
                <a:gd name="T42" fmla="*/ 71 w 1255"/>
                <a:gd name="T43" fmla="*/ 102 h 234"/>
                <a:gd name="T44" fmla="*/ 85 w 1255"/>
                <a:gd name="T45" fmla="*/ 112 h 234"/>
                <a:gd name="T46" fmla="*/ 118 w 1255"/>
                <a:gd name="T47" fmla="*/ 119 h 234"/>
                <a:gd name="T48" fmla="*/ 147 w 1255"/>
                <a:gd name="T49" fmla="*/ 119 h 234"/>
                <a:gd name="T50" fmla="*/ 193 w 1255"/>
                <a:gd name="T51" fmla="*/ 116 h 234"/>
                <a:gd name="T52" fmla="*/ 414 w 1255"/>
                <a:gd name="T53" fmla="*/ 112 h 234"/>
                <a:gd name="T54" fmla="*/ 474 w 1255"/>
                <a:gd name="T55" fmla="*/ 117 h 234"/>
                <a:gd name="T56" fmla="*/ 499 w 1255"/>
                <a:gd name="T57" fmla="*/ 111 h 234"/>
                <a:gd name="T58" fmla="*/ 518 w 1255"/>
                <a:gd name="T59" fmla="*/ 118 h 234"/>
                <a:gd name="T60" fmla="*/ 538 w 1255"/>
                <a:gd name="T61" fmla="*/ 157 h 234"/>
                <a:gd name="T62" fmla="*/ 494 w 1255"/>
                <a:gd name="T63" fmla="*/ 99 h 234"/>
                <a:gd name="T64" fmla="*/ 483 w 1255"/>
                <a:gd name="T65" fmla="*/ 97 h 234"/>
                <a:gd name="T66" fmla="*/ 445 w 1255"/>
                <a:gd name="T67" fmla="*/ 107 h 234"/>
                <a:gd name="T68" fmla="*/ 223 w 1255"/>
                <a:gd name="T69" fmla="*/ 107 h 234"/>
                <a:gd name="T70" fmla="*/ 178 w 1255"/>
                <a:gd name="T71" fmla="*/ 98 h 234"/>
                <a:gd name="T72" fmla="*/ 138 w 1255"/>
                <a:gd name="T73" fmla="*/ 105 h 234"/>
                <a:gd name="T74" fmla="*/ 616 w 1255"/>
                <a:gd name="T75" fmla="*/ 218 h 234"/>
                <a:gd name="T76" fmla="*/ 634 w 1255"/>
                <a:gd name="T77" fmla="*/ 202 h 234"/>
                <a:gd name="T78" fmla="*/ 635 w 1255"/>
                <a:gd name="T79" fmla="*/ 23 h 234"/>
                <a:gd name="T80" fmla="*/ 586 w 1255"/>
                <a:gd name="T81" fmla="*/ 94 h 234"/>
                <a:gd name="T82" fmla="*/ 651 w 1255"/>
                <a:gd name="T83" fmla="*/ 117 h 234"/>
                <a:gd name="T84" fmla="*/ 697 w 1255"/>
                <a:gd name="T85" fmla="*/ 69 h 234"/>
                <a:gd name="T86" fmla="*/ 710 w 1255"/>
                <a:gd name="T87" fmla="*/ 63 h 234"/>
                <a:gd name="T88" fmla="*/ 628 w 1255"/>
                <a:gd name="T89" fmla="*/ 1 h 234"/>
                <a:gd name="T90" fmla="*/ 545 w 1255"/>
                <a:gd name="T91" fmla="*/ 63 h 234"/>
                <a:gd name="T92" fmla="*/ 559 w 1255"/>
                <a:gd name="T93" fmla="*/ 69 h 234"/>
                <a:gd name="T94" fmla="*/ 611 w 1255"/>
                <a:gd name="T95" fmla="*/ 73 h 234"/>
                <a:gd name="T96" fmla="*/ 628 w 1255"/>
                <a:gd name="T97" fmla="*/ 121 h 234"/>
                <a:gd name="T98" fmla="*/ 557 w 1255"/>
                <a:gd name="T99" fmla="*/ 121 h 234"/>
                <a:gd name="T100" fmla="*/ 579 w 1255"/>
                <a:gd name="T101" fmla="*/ 116 h 234"/>
                <a:gd name="T102" fmla="*/ 568 w 1255"/>
                <a:gd name="T103" fmla="*/ 139 h 234"/>
                <a:gd name="T104" fmla="*/ 570 w 1255"/>
                <a:gd name="T105" fmla="*/ 159 h 234"/>
                <a:gd name="T106" fmla="*/ 604 w 1255"/>
                <a:gd name="T107" fmla="*/ 187 h 234"/>
                <a:gd name="T108" fmla="*/ 557 w 1255"/>
                <a:gd name="T109" fmla="*/ 131 h 234"/>
                <a:gd name="T110" fmla="*/ 703 w 1255"/>
                <a:gd name="T111" fmla="*/ 103 h 234"/>
                <a:gd name="T112" fmla="*/ 675 w 1255"/>
                <a:gd name="T113" fmla="*/ 107 h 234"/>
                <a:gd name="T114" fmla="*/ 693 w 1255"/>
                <a:gd name="T115" fmla="*/ 145 h 234"/>
                <a:gd name="T116" fmla="*/ 677 w 1255"/>
                <a:gd name="T117" fmla="*/ 151 h 234"/>
                <a:gd name="T118" fmla="*/ 651 w 1255"/>
                <a:gd name="T119" fmla="*/ 175 h 234"/>
                <a:gd name="T120" fmla="*/ 686 w 1255"/>
                <a:gd name="T121" fmla="*/ 181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255" h="234">
                  <a:moveTo>
                    <a:pt x="791" y="101"/>
                  </a:moveTo>
                  <a:cubicBezTo>
                    <a:pt x="793" y="103"/>
                    <a:pt x="794" y="105"/>
                    <a:pt x="795" y="107"/>
                  </a:cubicBezTo>
                  <a:cubicBezTo>
                    <a:pt x="810" y="107"/>
                    <a:pt x="810" y="107"/>
                    <a:pt x="810" y="107"/>
                  </a:cubicBezTo>
                  <a:cubicBezTo>
                    <a:pt x="810" y="107"/>
                    <a:pt x="810" y="106"/>
                    <a:pt x="811" y="105"/>
                  </a:cubicBezTo>
                  <a:cubicBezTo>
                    <a:pt x="812" y="99"/>
                    <a:pt x="819" y="94"/>
                    <a:pt x="826" y="94"/>
                  </a:cubicBezTo>
                  <a:cubicBezTo>
                    <a:pt x="833" y="94"/>
                    <a:pt x="839" y="99"/>
                    <a:pt x="841" y="105"/>
                  </a:cubicBezTo>
                  <a:cubicBezTo>
                    <a:pt x="841" y="106"/>
                    <a:pt x="841" y="107"/>
                    <a:pt x="841" y="107"/>
                  </a:cubicBezTo>
                  <a:cubicBezTo>
                    <a:pt x="1032" y="107"/>
                    <a:pt x="1032" y="107"/>
                    <a:pt x="1032" y="107"/>
                  </a:cubicBezTo>
                  <a:cubicBezTo>
                    <a:pt x="1033" y="103"/>
                    <a:pt x="1037" y="100"/>
                    <a:pt x="1042" y="100"/>
                  </a:cubicBezTo>
                  <a:cubicBezTo>
                    <a:pt x="1046" y="100"/>
                    <a:pt x="1050" y="103"/>
                    <a:pt x="1051" y="107"/>
                  </a:cubicBezTo>
                  <a:cubicBezTo>
                    <a:pt x="1052" y="107"/>
                    <a:pt x="1052" y="107"/>
                    <a:pt x="1052" y="107"/>
                  </a:cubicBezTo>
                  <a:cubicBezTo>
                    <a:pt x="1055" y="106"/>
                    <a:pt x="1059" y="104"/>
                    <a:pt x="1062" y="103"/>
                  </a:cubicBezTo>
                  <a:cubicBezTo>
                    <a:pt x="1067" y="100"/>
                    <a:pt x="1072" y="98"/>
                    <a:pt x="1078" y="98"/>
                  </a:cubicBezTo>
                  <a:cubicBezTo>
                    <a:pt x="1082" y="98"/>
                    <a:pt x="1086" y="99"/>
                    <a:pt x="1089" y="102"/>
                  </a:cubicBezTo>
                  <a:cubicBezTo>
                    <a:pt x="1091" y="103"/>
                    <a:pt x="1092" y="105"/>
                    <a:pt x="1093" y="107"/>
                  </a:cubicBezTo>
                  <a:cubicBezTo>
                    <a:pt x="1099" y="107"/>
                    <a:pt x="1099" y="107"/>
                    <a:pt x="1099" y="107"/>
                  </a:cubicBezTo>
                  <a:cubicBezTo>
                    <a:pt x="1100" y="103"/>
                    <a:pt x="1104" y="100"/>
                    <a:pt x="1109" y="100"/>
                  </a:cubicBezTo>
                  <a:cubicBezTo>
                    <a:pt x="1112" y="100"/>
                    <a:pt x="1116" y="102"/>
                    <a:pt x="1117" y="105"/>
                  </a:cubicBezTo>
                  <a:cubicBezTo>
                    <a:pt x="1121" y="101"/>
                    <a:pt x="1125" y="97"/>
                    <a:pt x="1129" y="94"/>
                  </a:cubicBezTo>
                  <a:cubicBezTo>
                    <a:pt x="1136" y="90"/>
                    <a:pt x="1143" y="87"/>
                    <a:pt x="1151" y="87"/>
                  </a:cubicBezTo>
                  <a:cubicBezTo>
                    <a:pt x="1169" y="87"/>
                    <a:pt x="1183" y="100"/>
                    <a:pt x="1199" y="106"/>
                  </a:cubicBezTo>
                  <a:cubicBezTo>
                    <a:pt x="1209" y="109"/>
                    <a:pt x="1219" y="110"/>
                    <a:pt x="1228" y="108"/>
                  </a:cubicBezTo>
                  <a:cubicBezTo>
                    <a:pt x="1238" y="107"/>
                    <a:pt x="1248" y="103"/>
                    <a:pt x="1255" y="96"/>
                  </a:cubicBezTo>
                  <a:cubicBezTo>
                    <a:pt x="1253" y="105"/>
                    <a:pt x="1247" y="113"/>
                    <a:pt x="1239" y="117"/>
                  </a:cubicBezTo>
                  <a:cubicBezTo>
                    <a:pt x="1234" y="118"/>
                    <a:pt x="1230" y="119"/>
                    <a:pt x="1225" y="118"/>
                  </a:cubicBezTo>
                  <a:cubicBezTo>
                    <a:pt x="1219" y="117"/>
                    <a:pt x="1214" y="114"/>
                    <a:pt x="1208" y="112"/>
                  </a:cubicBezTo>
                  <a:cubicBezTo>
                    <a:pt x="1208" y="112"/>
                    <a:pt x="1208" y="112"/>
                    <a:pt x="1208" y="112"/>
                  </a:cubicBezTo>
                  <a:cubicBezTo>
                    <a:pt x="1210" y="114"/>
                    <a:pt x="1212" y="117"/>
                    <a:pt x="1214" y="119"/>
                  </a:cubicBezTo>
                  <a:cubicBezTo>
                    <a:pt x="1216" y="122"/>
                    <a:pt x="1218" y="125"/>
                    <a:pt x="1218" y="128"/>
                  </a:cubicBezTo>
                  <a:cubicBezTo>
                    <a:pt x="1219" y="136"/>
                    <a:pt x="1212" y="141"/>
                    <a:pt x="1206" y="139"/>
                  </a:cubicBezTo>
                  <a:cubicBezTo>
                    <a:pt x="1203" y="138"/>
                    <a:pt x="1201" y="135"/>
                    <a:pt x="1200" y="133"/>
                  </a:cubicBezTo>
                  <a:cubicBezTo>
                    <a:pt x="1199" y="130"/>
                    <a:pt x="1198" y="126"/>
                    <a:pt x="1197" y="123"/>
                  </a:cubicBezTo>
                  <a:cubicBezTo>
                    <a:pt x="1196" y="120"/>
                    <a:pt x="1196" y="117"/>
                    <a:pt x="1194" y="114"/>
                  </a:cubicBezTo>
                  <a:cubicBezTo>
                    <a:pt x="1192" y="109"/>
                    <a:pt x="1189" y="105"/>
                    <a:pt x="1185" y="102"/>
                  </a:cubicBezTo>
                  <a:cubicBezTo>
                    <a:pt x="1185" y="102"/>
                    <a:pt x="1185" y="102"/>
                    <a:pt x="1185" y="102"/>
                  </a:cubicBezTo>
                  <a:cubicBezTo>
                    <a:pt x="1186" y="105"/>
                    <a:pt x="1187" y="107"/>
                    <a:pt x="1187" y="110"/>
                  </a:cubicBezTo>
                  <a:cubicBezTo>
                    <a:pt x="1188" y="113"/>
                    <a:pt x="1188" y="116"/>
                    <a:pt x="1187" y="119"/>
                  </a:cubicBezTo>
                  <a:cubicBezTo>
                    <a:pt x="1187" y="122"/>
                    <a:pt x="1185" y="124"/>
                    <a:pt x="1183" y="125"/>
                  </a:cubicBezTo>
                  <a:cubicBezTo>
                    <a:pt x="1180" y="126"/>
                    <a:pt x="1176" y="124"/>
                    <a:pt x="1174" y="122"/>
                  </a:cubicBezTo>
                  <a:cubicBezTo>
                    <a:pt x="1171" y="120"/>
                    <a:pt x="1171" y="116"/>
                    <a:pt x="1171" y="112"/>
                  </a:cubicBezTo>
                  <a:cubicBezTo>
                    <a:pt x="1170" y="108"/>
                    <a:pt x="1170" y="104"/>
                    <a:pt x="1169" y="101"/>
                  </a:cubicBezTo>
                  <a:cubicBezTo>
                    <a:pt x="1165" y="92"/>
                    <a:pt x="1152" y="91"/>
                    <a:pt x="1144" y="94"/>
                  </a:cubicBezTo>
                  <a:cubicBezTo>
                    <a:pt x="1144" y="95"/>
                    <a:pt x="1144" y="95"/>
                    <a:pt x="1144" y="95"/>
                  </a:cubicBezTo>
                  <a:cubicBezTo>
                    <a:pt x="1150" y="97"/>
                    <a:pt x="1157" y="102"/>
                    <a:pt x="1159" y="108"/>
                  </a:cubicBezTo>
                  <a:cubicBezTo>
                    <a:pt x="1163" y="121"/>
                    <a:pt x="1151" y="129"/>
                    <a:pt x="1137" y="119"/>
                  </a:cubicBezTo>
                  <a:cubicBezTo>
                    <a:pt x="1134" y="117"/>
                    <a:pt x="1130" y="115"/>
                    <a:pt x="1127" y="113"/>
                  </a:cubicBezTo>
                  <a:cubicBezTo>
                    <a:pt x="1125" y="112"/>
                    <a:pt x="1122" y="111"/>
                    <a:pt x="1119" y="111"/>
                  </a:cubicBezTo>
                  <a:cubicBezTo>
                    <a:pt x="1119" y="111"/>
                    <a:pt x="1119" y="110"/>
                    <a:pt x="1118" y="111"/>
                  </a:cubicBezTo>
                  <a:cubicBezTo>
                    <a:pt x="1118" y="112"/>
                    <a:pt x="1118" y="112"/>
                    <a:pt x="1118" y="112"/>
                  </a:cubicBezTo>
                  <a:cubicBezTo>
                    <a:pt x="1117" y="116"/>
                    <a:pt x="1113" y="119"/>
                    <a:pt x="1109" y="119"/>
                  </a:cubicBezTo>
                  <a:cubicBezTo>
                    <a:pt x="1104" y="119"/>
                    <a:pt x="1100" y="116"/>
                    <a:pt x="1099" y="112"/>
                  </a:cubicBezTo>
                  <a:cubicBezTo>
                    <a:pt x="1093" y="112"/>
                    <a:pt x="1093" y="112"/>
                    <a:pt x="1093" y="112"/>
                  </a:cubicBezTo>
                  <a:cubicBezTo>
                    <a:pt x="1092" y="114"/>
                    <a:pt x="1091" y="116"/>
                    <a:pt x="1089" y="117"/>
                  </a:cubicBezTo>
                  <a:cubicBezTo>
                    <a:pt x="1086" y="120"/>
                    <a:pt x="1082" y="121"/>
                    <a:pt x="1078" y="121"/>
                  </a:cubicBezTo>
                  <a:cubicBezTo>
                    <a:pt x="1072" y="121"/>
                    <a:pt x="1067" y="118"/>
                    <a:pt x="1062" y="116"/>
                  </a:cubicBezTo>
                  <a:cubicBezTo>
                    <a:pt x="1059" y="115"/>
                    <a:pt x="1055" y="113"/>
                    <a:pt x="1052" y="112"/>
                  </a:cubicBezTo>
                  <a:cubicBezTo>
                    <a:pt x="1051" y="112"/>
                    <a:pt x="1051" y="112"/>
                    <a:pt x="1051" y="112"/>
                  </a:cubicBezTo>
                  <a:cubicBezTo>
                    <a:pt x="1050" y="116"/>
                    <a:pt x="1046" y="119"/>
                    <a:pt x="1042" y="119"/>
                  </a:cubicBezTo>
                  <a:cubicBezTo>
                    <a:pt x="1037" y="119"/>
                    <a:pt x="1033" y="116"/>
                    <a:pt x="1032" y="112"/>
                  </a:cubicBezTo>
                  <a:cubicBezTo>
                    <a:pt x="841" y="112"/>
                    <a:pt x="841" y="112"/>
                    <a:pt x="841" y="112"/>
                  </a:cubicBezTo>
                  <a:cubicBezTo>
                    <a:pt x="840" y="119"/>
                    <a:pt x="834" y="125"/>
                    <a:pt x="826" y="125"/>
                  </a:cubicBezTo>
                  <a:cubicBezTo>
                    <a:pt x="818" y="125"/>
                    <a:pt x="811" y="119"/>
                    <a:pt x="810" y="112"/>
                  </a:cubicBezTo>
                  <a:cubicBezTo>
                    <a:pt x="795" y="112"/>
                    <a:pt x="795" y="112"/>
                    <a:pt x="795" y="112"/>
                  </a:cubicBezTo>
                  <a:cubicBezTo>
                    <a:pt x="794" y="114"/>
                    <a:pt x="792" y="116"/>
                    <a:pt x="790" y="117"/>
                  </a:cubicBezTo>
                  <a:cubicBezTo>
                    <a:pt x="787" y="119"/>
                    <a:pt x="784" y="118"/>
                    <a:pt x="782" y="117"/>
                  </a:cubicBezTo>
                  <a:cubicBezTo>
                    <a:pt x="778" y="116"/>
                    <a:pt x="775" y="115"/>
                    <a:pt x="773" y="113"/>
                  </a:cubicBezTo>
                  <a:cubicBezTo>
                    <a:pt x="770" y="111"/>
                    <a:pt x="767" y="110"/>
                    <a:pt x="764" y="108"/>
                  </a:cubicBezTo>
                  <a:cubicBezTo>
                    <a:pt x="759" y="107"/>
                    <a:pt x="754" y="107"/>
                    <a:pt x="749" y="107"/>
                  </a:cubicBezTo>
                  <a:cubicBezTo>
                    <a:pt x="749" y="108"/>
                    <a:pt x="749" y="108"/>
                    <a:pt x="749" y="108"/>
                  </a:cubicBezTo>
                  <a:cubicBezTo>
                    <a:pt x="752" y="108"/>
                    <a:pt x="754" y="110"/>
                    <a:pt x="756" y="111"/>
                  </a:cubicBezTo>
                  <a:cubicBezTo>
                    <a:pt x="759" y="113"/>
                    <a:pt x="761" y="115"/>
                    <a:pt x="763" y="117"/>
                  </a:cubicBezTo>
                  <a:cubicBezTo>
                    <a:pt x="764" y="119"/>
                    <a:pt x="766" y="122"/>
                    <a:pt x="764" y="125"/>
                  </a:cubicBezTo>
                  <a:cubicBezTo>
                    <a:pt x="763" y="127"/>
                    <a:pt x="759" y="129"/>
                    <a:pt x="756" y="129"/>
                  </a:cubicBezTo>
                  <a:cubicBezTo>
                    <a:pt x="752" y="129"/>
                    <a:pt x="749" y="127"/>
                    <a:pt x="747" y="125"/>
                  </a:cubicBezTo>
                  <a:cubicBezTo>
                    <a:pt x="744" y="122"/>
                    <a:pt x="741" y="119"/>
                    <a:pt x="737" y="118"/>
                  </a:cubicBezTo>
                  <a:cubicBezTo>
                    <a:pt x="728" y="115"/>
                    <a:pt x="719" y="124"/>
                    <a:pt x="715" y="132"/>
                  </a:cubicBezTo>
                  <a:cubicBezTo>
                    <a:pt x="715" y="132"/>
                    <a:pt x="715" y="132"/>
                    <a:pt x="715" y="132"/>
                  </a:cubicBezTo>
                  <a:cubicBezTo>
                    <a:pt x="721" y="129"/>
                    <a:pt x="730" y="127"/>
                    <a:pt x="736" y="130"/>
                  </a:cubicBezTo>
                  <a:cubicBezTo>
                    <a:pt x="748" y="136"/>
                    <a:pt x="745" y="151"/>
                    <a:pt x="729" y="154"/>
                  </a:cubicBezTo>
                  <a:cubicBezTo>
                    <a:pt x="725" y="155"/>
                    <a:pt x="721" y="156"/>
                    <a:pt x="717" y="157"/>
                  </a:cubicBezTo>
                  <a:cubicBezTo>
                    <a:pt x="715" y="158"/>
                    <a:pt x="712" y="159"/>
                    <a:pt x="710" y="161"/>
                  </a:cubicBezTo>
                  <a:cubicBezTo>
                    <a:pt x="709" y="162"/>
                    <a:pt x="707" y="164"/>
                    <a:pt x="707" y="166"/>
                  </a:cubicBezTo>
                  <a:cubicBezTo>
                    <a:pt x="705" y="158"/>
                    <a:pt x="704" y="150"/>
                    <a:pt x="705" y="143"/>
                  </a:cubicBezTo>
                  <a:cubicBezTo>
                    <a:pt x="706" y="135"/>
                    <a:pt x="710" y="127"/>
                    <a:pt x="715" y="121"/>
                  </a:cubicBezTo>
                  <a:cubicBezTo>
                    <a:pt x="727" y="108"/>
                    <a:pt x="746" y="107"/>
                    <a:pt x="762" y="99"/>
                  </a:cubicBezTo>
                  <a:cubicBezTo>
                    <a:pt x="770" y="95"/>
                    <a:pt x="778" y="88"/>
                    <a:pt x="783" y="80"/>
                  </a:cubicBezTo>
                  <a:cubicBezTo>
                    <a:pt x="789" y="72"/>
                    <a:pt x="793" y="62"/>
                    <a:pt x="793" y="52"/>
                  </a:cubicBezTo>
                  <a:cubicBezTo>
                    <a:pt x="798" y="60"/>
                    <a:pt x="800" y="70"/>
                    <a:pt x="796" y="78"/>
                  </a:cubicBezTo>
                  <a:cubicBezTo>
                    <a:pt x="795" y="83"/>
                    <a:pt x="792" y="86"/>
                    <a:pt x="788" y="89"/>
                  </a:cubicBezTo>
                  <a:cubicBezTo>
                    <a:pt x="783" y="93"/>
                    <a:pt x="778" y="95"/>
                    <a:pt x="772" y="97"/>
                  </a:cubicBezTo>
                  <a:cubicBezTo>
                    <a:pt x="772" y="97"/>
                    <a:pt x="772" y="97"/>
                    <a:pt x="772" y="97"/>
                  </a:cubicBezTo>
                  <a:cubicBezTo>
                    <a:pt x="775" y="97"/>
                    <a:pt x="778" y="97"/>
                    <a:pt x="782" y="98"/>
                  </a:cubicBezTo>
                  <a:cubicBezTo>
                    <a:pt x="785" y="98"/>
                    <a:pt x="788" y="99"/>
                    <a:pt x="791" y="101"/>
                  </a:cubicBezTo>
                  <a:close/>
                  <a:moveTo>
                    <a:pt x="126" y="94"/>
                  </a:moveTo>
                  <a:cubicBezTo>
                    <a:pt x="120" y="90"/>
                    <a:pt x="112" y="87"/>
                    <a:pt x="104" y="87"/>
                  </a:cubicBezTo>
                  <a:cubicBezTo>
                    <a:pt x="86" y="87"/>
                    <a:pt x="72" y="100"/>
                    <a:pt x="56" y="106"/>
                  </a:cubicBezTo>
                  <a:cubicBezTo>
                    <a:pt x="47" y="109"/>
                    <a:pt x="37" y="110"/>
                    <a:pt x="27" y="108"/>
                  </a:cubicBezTo>
                  <a:cubicBezTo>
                    <a:pt x="17" y="107"/>
                    <a:pt x="8" y="103"/>
                    <a:pt x="0" y="96"/>
                  </a:cubicBezTo>
                  <a:cubicBezTo>
                    <a:pt x="2" y="105"/>
                    <a:pt x="8" y="113"/>
                    <a:pt x="17" y="117"/>
                  </a:cubicBezTo>
                  <a:cubicBezTo>
                    <a:pt x="21" y="118"/>
                    <a:pt x="26" y="119"/>
                    <a:pt x="30" y="118"/>
                  </a:cubicBezTo>
                  <a:cubicBezTo>
                    <a:pt x="36" y="117"/>
                    <a:pt x="42" y="114"/>
                    <a:pt x="47" y="112"/>
                  </a:cubicBezTo>
                  <a:cubicBezTo>
                    <a:pt x="47" y="112"/>
                    <a:pt x="47" y="112"/>
                    <a:pt x="47" y="112"/>
                  </a:cubicBezTo>
                  <a:cubicBezTo>
                    <a:pt x="45" y="114"/>
                    <a:pt x="43" y="117"/>
                    <a:pt x="41" y="119"/>
                  </a:cubicBezTo>
                  <a:cubicBezTo>
                    <a:pt x="39" y="122"/>
                    <a:pt x="38" y="125"/>
                    <a:pt x="37" y="128"/>
                  </a:cubicBezTo>
                  <a:cubicBezTo>
                    <a:pt x="36" y="136"/>
                    <a:pt x="43" y="141"/>
                    <a:pt x="49" y="139"/>
                  </a:cubicBezTo>
                  <a:cubicBezTo>
                    <a:pt x="52" y="138"/>
                    <a:pt x="54" y="135"/>
                    <a:pt x="55" y="133"/>
                  </a:cubicBezTo>
                  <a:cubicBezTo>
                    <a:pt x="57" y="130"/>
                    <a:pt x="58" y="126"/>
                    <a:pt x="58" y="123"/>
                  </a:cubicBezTo>
                  <a:cubicBezTo>
                    <a:pt x="59" y="120"/>
                    <a:pt x="60" y="117"/>
                    <a:pt x="61" y="114"/>
                  </a:cubicBezTo>
                  <a:cubicBezTo>
                    <a:pt x="63" y="109"/>
                    <a:pt x="66" y="105"/>
                    <a:pt x="70" y="102"/>
                  </a:cubicBezTo>
                  <a:cubicBezTo>
                    <a:pt x="71" y="102"/>
                    <a:pt x="71" y="102"/>
                    <a:pt x="71" y="102"/>
                  </a:cubicBezTo>
                  <a:cubicBezTo>
                    <a:pt x="69" y="105"/>
                    <a:pt x="68" y="107"/>
                    <a:pt x="68" y="110"/>
                  </a:cubicBezTo>
                  <a:cubicBezTo>
                    <a:pt x="68" y="113"/>
                    <a:pt x="67" y="116"/>
                    <a:pt x="68" y="119"/>
                  </a:cubicBezTo>
                  <a:cubicBezTo>
                    <a:pt x="69" y="122"/>
                    <a:pt x="70" y="124"/>
                    <a:pt x="72" y="125"/>
                  </a:cubicBezTo>
                  <a:cubicBezTo>
                    <a:pt x="75" y="126"/>
                    <a:pt x="79" y="124"/>
                    <a:pt x="81" y="122"/>
                  </a:cubicBezTo>
                  <a:cubicBezTo>
                    <a:pt x="84" y="120"/>
                    <a:pt x="84" y="116"/>
                    <a:pt x="85" y="112"/>
                  </a:cubicBezTo>
                  <a:cubicBezTo>
                    <a:pt x="85" y="108"/>
                    <a:pt x="85" y="104"/>
                    <a:pt x="86" y="101"/>
                  </a:cubicBezTo>
                  <a:cubicBezTo>
                    <a:pt x="91" y="92"/>
                    <a:pt x="103" y="91"/>
                    <a:pt x="111" y="94"/>
                  </a:cubicBezTo>
                  <a:cubicBezTo>
                    <a:pt x="111" y="95"/>
                    <a:pt x="111" y="95"/>
                    <a:pt x="111" y="95"/>
                  </a:cubicBezTo>
                  <a:cubicBezTo>
                    <a:pt x="105" y="97"/>
                    <a:pt x="98" y="102"/>
                    <a:pt x="96" y="108"/>
                  </a:cubicBezTo>
                  <a:cubicBezTo>
                    <a:pt x="92" y="121"/>
                    <a:pt x="105" y="129"/>
                    <a:pt x="118" y="119"/>
                  </a:cubicBezTo>
                  <a:cubicBezTo>
                    <a:pt x="122" y="117"/>
                    <a:pt x="125" y="115"/>
                    <a:pt x="128" y="113"/>
                  </a:cubicBezTo>
                  <a:cubicBezTo>
                    <a:pt x="131" y="112"/>
                    <a:pt x="133" y="111"/>
                    <a:pt x="136" y="111"/>
                  </a:cubicBezTo>
                  <a:cubicBezTo>
                    <a:pt x="136" y="111"/>
                    <a:pt x="137" y="110"/>
                    <a:pt x="137" y="111"/>
                  </a:cubicBezTo>
                  <a:cubicBezTo>
                    <a:pt x="137" y="112"/>
                    <a:pt x="137" y="112"/>
                    <a:pt x="137" y="112"/>
                  </a:cubicBezTo>
                  <a:cubicBezTo>
                    <a:pt x="138" y="116"/>
                    <a:pt x="142" y="119"/>
                    <a:pt x="147" y="119"/>
                  </a:cubicBezTo>
                  <a:cubicBezTo>
                    <a:pt x="151" y="119"/>
                    <a:pt x="155" y="116"/>
                    <a:pt x="156" y="112"/>
                  </a:cubicBezTo>
                  <a:cubicBezTo>
                    <a:pt x="162" y="112"/>
                    <a:pt x="162" y="112"/>
                    <a:pt x="162" y="112"/>
                  </a:cubicBezTo>
                  <a:cubicBezTo>
                    <a:pt x="163" y="114"/>
                    <a:pt x="164" y="116"/>
                    <a:pt x="166" y="117"/>
                  </a:cubicBezTo>
                  <a:cubicBezTo>
                    <a:pt x="169" y="120"/>
                    <a:pt x="174" y="121"/>
                    <a:pt x="178" y="121"/>
                  </a:cubicBezTo>
                  <a:cubicBezTo>
                    <a:pt x="183" y="121"/>
                    <a:pt x="188" y="118"/>
                    <a:pt x="193" y="116"/>
                  </a:cubicBezTo>
                  <a:cubicBezTo>
                    <a:pt x="197" y="115"/>
                    <a:pt x="200" y="113"/>
                    <a:pt x="204" y="112"/>
                  </a:cubicBezTo>
                  <a:cubicBezTo>
                    <a:pt x="204" y="112"/>
                    <a:pt x="204" y="112"/>
                    <a:pt x="204" y="112"/>
                  </a:cubicBezTo>
                  <a:cubicBezTo>
                    <a:pt x="205" y="116"/>
                    <a:pt x="209" y="119"/>
                    <a:pt x="214" y="119"/>
                  </a:cubicBezTo>
                  <a:cubicBezTo>
                    <a:pt x="218" y="119"/>
                    <a:pt x="222" y="116"/>
                    <a:pt x="223" y="112"/>
                  </a:cubicBezTo>
                  <a:cubicBezTo>
                    <a:pt x="414" y="112"/>
                    <a:pt x="414" y="112"/>
                    <a:pt x="414" y="112"/>
                  </a:cubicBezTo>
                  <a:cubicBezTo>
                    <a:pt x="415" y="119"/>
                    <a:pt x="422" y="125"/>
                    <a:pt x="430" y="125"/>
                  </a:cubicBezTo>
                  <a:cubicBezTo>
                    <a:pt x="438" y="125"/>
                    <a:pt x="444" y="119"/>
                    <a:pt x="445" y="112"/>
                  </a:cubicBezTo>
                  <a:cubicBezTo>
                    <a:pt x="461" y="112"/>
                    <a:pt x="461" y="112"/>
                    <a:pt x="461" y="112"/>
                  </a:cubicBezTo>
                  <a:cubicBezTo>
                    <a:pt x="461" y="114"/>
                    <a:pt x="463" y="116"/>
                    <a:pt x="465" y="117"/>
                  </a:cubicBezTo>
                  <a:cubicBezTo>
                    <a:pt x="468" y="119"/>
                    <a:pt x="471" y="118"/>
                    <a:pt x="474" y="117"/>
                  </a:cubicBezTo>
                  <a:cubicBezTo>
                    <a:pt x="477" y="116"/>
                    <a:pt x="480" y="115"/>
                    <a:pt x="483" y="113"/>
                  </a:cubicBezTo>
                  <a:cubicBezTo>
                    <a:pt x="486" y="111"/>
                    <a:pt x="488" y="110"/>
                    <a:pt x="491" y="108"/>
                  </a:cubicBezTo>
                  <a:cubicBezTo>
                    <a:pt x="496" y="107"/>
                    <a:pt x="501" y="107"/>
                    <a:pt x="506" y="107"/>
                  </a:cubicBezTo>
                  <a:cubicBezTo>
                    <a:pt x="506" y="108"/>
                    <a:pt x="506" y="108"/>
                    <a:pt x="506" y="108"/>
                  </a:cubicBezTo>
                  <a:cubicBezTo>
                    <a:pt x="504" y="108"/>
                    <a:pt x="501" y="110"/>
                    <a:pt x="499" y="111"/>
                  </a:cubicBezTo>
                  <a:cubicBezTo>
                    <a:pt x="496" y="113"/>
                    <a:pt x="494" y="115"/>
                    <a:pt x="492" y="117"/>
                  </a:cubicBezTo>
                  <a:cubicBezTo>
                    <a:pt x="491" y="119"/>
                    <a:pt x="490" y="122"/>
                    <a:pt x="491" y="125"/>
                  </a:cubicBezTo>
                  <a:cubicBezTo>
                    <a:pt x="492" y="127"/>
                    <a:pt x="496" y="129"/>
                    <a:pt x="499" y="129"/>
                  </a:cubicBezTo>
                  <a:cubicBezTo>
                    <a:pt x="503" y="129"/>
                    <a:pt x="506" y="127"/>
                    <a:pt x="509" y="125"/>
                  </a:cubicBezTo>
                  <a:cubicBezTo>
                    <a:pt x="512" y="122"/>
                    <a:pt x="515" y="119"/>
                    <a:pt x="518" y="118"/>
                  </a:cubicBezTo>
                  <a:cubicBezTo>
                    <a:pt x="528" y="115"/>
                    <a:pt x="536" y="124"/>
                    <a:pt x="540" y="132"/>
                  </a:cubicBezTo>
                  <a:cubicBezTo>
                    <a:pt x="540" y="132"/>
                    <a:pt x="540" y="132"/>
                    <a:pt x="540" y="132"/>
                  </a:cubicBezTo>
                  <a:cubicBezTo>
                    <a:pt x="534" y="129"/>
                    <a:pt x="526" y="127"/>
                    <a:pt x="520" y="130"/>
                  </a:cubicBezTo>
                  <a:cubicBezTo>
                    <a:pt x="508" y="136"/>
                    <a:pt x="510" y="151"/>
                    <a:pt x="527" y="154"/>
                  </a:cubicBezTo>
                  <a:cubicBezTo>
                    <a:pt x="530" y="155"/>
                    <a:pt x="535" y="156"/>
                    <a:pt x="538" y="157"/>
                  </a:cubicBezTo>
                  <a:cubicBezTo>
                    <a:pt x="541" y="158"/>
                    <a:pt x="543" y="159"/>
                    <a:pt x="545" y="161"/>
                  </a:cubicBezTo>
                  <a:cubicBezTo>
                    <a:pt x="547" y="162"/>
                    <a:pt x="548" y="164"/>
                    <a:pt x="549" y="166"/>
                  </a:cubicBezTo>
                  <a:cubicBezTo>
                    <a:pt x="551" y="158"/>
                    <a:pt x="551" y="150"/>
                    <a:pt x="550" y="143"/>
                  </a:cubicBezTo>
                  <a:cubicBezTo>
                    <a:pt x="549" y="135"/>
                    <a:pt x="545" y="127"/>
                    <a:pt x="540" y="121"/>
                  </a:cubicBezTo>
                  <a:cubicBezTo>
                    <a:pt x="528" y="108"/>
                    <a:pt x="509" y="107"/>
                    <a:pt x="494" y="99"/>
                  </a:cubicBezTo>
                  <a:cubicBezTo>
                    <a:pt x="485" y="95"/>
                    <a:pt x="477" y="88"/>
                    <a:pt x="472" y="80"/>
                  </a:cubicBezTo>
                  <a:cubicBezTo>
                    <a:pt x="466" y="72"/>
                    <a:pt x="462" y="62"/>
                    <a:pt x="462" y="52"/>
                  </a:cubicBezTo>
                  <a:cubicBezTo>
                    <a:pt x="457" y="60"/>
                    <a:pt x="455" y="70"/>
                    <a:pt x="459" y="78"/>
                  </a:cubicBezTo>
                  <a:cubicBezTo>
                    <a:pt x="461" y="83"/>
                    <a:pt x="464" y="86"/>
                    <a:pt x="467" y="89"/>
                  </a:cubicBezTo>
                  <a:cubicBezTo>
                    <a:pt x="472" y="93"/>
                    <a:pt x="478" y="95"/>
                    <a:pt x="483" y="97"/>
                  </a:cubicBezTo>
                  <a:cubicBezTo>
                    <a:pt x="483" y="97"/>
                    <a:pt x="483" y="97"/>
                    <a:pt x="483" y="97"/>
                  </a:cubicBezTo>
                  <a:cubicBezTo>
                    <a:pt x="480" y="97"/>
                    <a:pt x="477" y="97"/>
                    <a:pt x="474" y="98"/>
                  </a:cubicBezTo>
                  <a:cubicBezTo>
                    <a:pt x="470" y="98"/>
                    <a:pt x="467" y="99"/>
                    <a:pt x="464" y="101"/>
                  </a:cubicBezTo>
                  <a:cubicBezTo>
                    <a:pt x="462" y="103"/>
                    <a:pt x="461" y="105"/>
                    <a:pt x="461" y="107"/>
                  </a:cubicBezTo>
                  <a:cubicBezTo>
                    <a:pt x="445" y="107"/>
                    <a:pt x="445" y="107"/>
                    <a:pt x="445" y="107"/>
                  </a:cubicBezTo>
                  <a:cubicBezTo>
                    <a:pt x="445" y="107"/>
                    <a:pt x="445" y="106"/>
                    <a:pt x="445" y="105"/>
                  </a:cubicBezTo>
                  <a:cubicBezTo>
                    <a:pt x="443" y="99"/>
                    <a:pt x="437" y="94"/>
                    <a:pt x="430" y="94"/>
                  </a:cubicBezTo>
                  <a:cubicBezTo>
                    <a:pt x="422" y="94"/>
                    <a:pt x="416" y="99"/>
                    <a:pt x="414" y="105"/>
                  </a:cubicBezTo>
                  <a:cubicBezTo>
                    <a:pt x="414" y="106"/>
                    <a:pt x="414" y="107"/>
                    <a:pt x="414" y="107"/>
                  </a:cubicBezTo>
                  <a:cubicBezTo>
                    <a:pt x="223" y="107"/>
                    <a:pt x="223" y="107"/>
                    <a:pt x="223" y="107"/>
                  </a:cubicBezTo>
                  <a:cubicBezTo>
                    <a:pt x="222" y="103"/>
                    <a:pt x="218" y="100"/>
                    <a:pt x="214" y="100"/>
                  </a:cubicBezTo>
                  <a:cubicBezTo>
                    <a:pt x="209" y="100"/>
                    <a:pt x="205" y="103"/>
                    <a:pt x="204" y="107"/>
                  </a:cubicBezTo>
                  <a:cubicBezTo>
                    <a:pt x="204" y="107"/>
                    <a:pt x="204" y="107"/>
                    <a:pt x="204" y="107"/>
                  </a:cubicBezTo>
                  <a:cubicBezTo>
                    <a:pt x="200" y="106"/>
                    <a:pt x="197" y="104"/>
                    <a:pt x="193" y="103"/>
                  </a:cubicBezTo>
                  <a:cubicBezTo>
                    <a:pt x="188" y="100"/>
                    <a:pt x="183" y="98"/>
                    <a:pt x="178" y="98"/>
                  </a:cubicBezTo>
                  <a:cubicBezTo>
                    <a:pt x="174" y="98"/>
                    <a:pt x="169" y="99"/>
                    <a:pt x="166" y="102"/>
                  </a:cubicBezTo>
                  <a:cubicBezTo>
                    <a:pt x="165" y="103"/>
                    <a:pt x="163" y="105"/>
                    <a:pt x="162" y="107"/>
                  </a:cubicBezTo>
                  <a:cubicBezTo>
                    <a:pt x="156" y="107"/>
                    <a:pt x="156" y="107"/>
                    <a:pt x="156" y="107"/>
                  </a:cubicBezTo>
                  <a:cubicBezTo>
                    <a:pt x="155" y="103"/>
                    <a:pt x="151" y="100"/>
                    <a:pt x="147" y="100"/>
                  </a:cubicBezTo>
                  <a:cubicBezTo>
                    <a:pt x="143" y="100"/>
                    <a:pt x="139" y="102"/>
                    <a:pt x="138" y="105"/>
                  </a:cubicBezTo>
                  <a:cubicBezTo>
                    <a:pt x="134" y="101"/>
                    <a:pt x="131" y="97"/>
                    <a:pt x="126" y="94"/>
                  </a:cubicBezTo>
                  <a:close/>
                  <a:moveTo>
                    <a:pt x="634" y="202"/>
                  </a:moveTo>
                  <a:cubicBezTo>
                    <a:pt x="632" y="197"/>
                    <a:pt x="629" y="191"/>
                    <a:pt x="628" y="186"/>
                  </a:cubicBezTo>
                  <a:cubicBezTo>
                    <a:pt x="626" y="191"/>
                    <a:pt x="623" y="197"/>
                    <a:pt x="621" y="202"/>
                  </a:cubicBezTo>
                  <a:cubicBezTo>
                    <a:pt x="619" y="207"/>
                    <a:pt x="616" y="212"/>
                    <a:pt x="616" y="218"/>
                  </a:cubicBezTo>
                  <a:cubicBezTo>
                    <a:pt x="616" y="222"/>
                    <a:pt x="617" y="226"/>
                    <a:pt x="620" y="229"/>
                  </a:cubicBezTo>
                  <a:cubicBezTo>
                    <a:pt x="622" y="231"/>
                    <a:pt x="625" y="233"/>
                    <a:pt x="628" y="234"/>
                  </a:cubicBezTo>
                  <a:cubicBezTo>
                    <a:pt x="631" y="233"/>
                    <a:pt x="633" y="231"/>
                    <a:pt x="635" y="229"/>
                  </a:cubicBezTo>
                  <a:cubicBezTo>
                    <a:pt x="638" y="226"/>
                    <a:pt x="639" y="222"/>
                    <a:pt x="639" y="218"/>
                  </a:cubicBezTo>
                  <a:cubicBezTo>
                    <a:pt x="639" y="212"/>
                    <a:pt x="637" y="207"/>
                    <a:pt x="634" y="202"/>
                  </a:cubicBezTo>
                  <a:close/>
                  <a:moveTo>
                    <a:pt x="621" y="50"/>
                  </a:moveTo>
                  <a:cubicBezTo>
                    <a:pt x="623" y="55"/>
                    <a:pt x="626" y="61"/>
                    <a:pt x="628" y="67"/>
                  </a:cubicBezTo>
                  <a:cubicBezTo>
                    <a:pt x="629" y="61"/>
                    <a:pt x="632" y="55"/>
                    <a:pt x="634" y="50"/>
                  </a:cubicBezTo>
                  <a:cubicBezTo>
                    <a:pt x="637" y="45"/>
                    <a:pt x="639" y="40"/>
                    <a:pt x="639" y="35"/>
                  </a:cubicBezTo>
                  <a:cubicBezTo>
                    <a:pt x="639" y="30"/>
                    <a:pt x="638" y="26"/>
                    <a:pt x="635" y="23"/>
                  </a:cubicBezTo>
                  <a:cubicBezTo>
                    <a:pt x="633" y="21"/>
                    <a:pt x="631" y="19"/>
                    <a:pt x="628" y="18"/>
                  </a:cubicBezTo>
                  <a:cubicBezTo>
                    <a:pt x="625" y="19"/>
                    <a:pt x="622" y="21"/>
                    <a:pt x="620" y="23"/>
                  </a:cubicBezTo>
                  <a:cubicBezTo>
                    <a:pt x="617" y="26"/>
                    <a:pt x="616" y="30"/>
                    <a:pt x="616" y="35"/>
                  </a:cubicBezTo>
                  <a:cubicBezTo>
                    <a:pt x="616" y="40"/>
                    <a:pt x="619" y="45"/>
                    <a:pt x="621" y="50"/>
                  </a:cubicBezTo>
                  <a:close/>
                  <a:moveTo>
                    <a:pt x="586" y="94"/>
                  </a:moveTo>
                  <a:cubicBezTo>
                    <a:pt x="578" y="106"/>
                    <a:pt x="597" y="112"/>
                    <a:pt x="605" y="117"/>
                  </a:cubicBezTo>
                  <a:cubicBezTo>
                    <a:pt x="622" y="128"/>
                    <a:pt x="623" y="144"/>
                    <a:pt x="610" y="161"/>
                  </a:cubicBezTo>
                  <a:cubicBezTo>
                    <a:pt x="621" y="157"/>
                    <a:pt x="626" y="141"/>
                    <a:pt x="628" y="129"/>
                  </a:cubicBezTo>
                  <a:cubicBezTo>
                    <a:pt x="629" y="141"/>
                    <a:pt x="634" y="157"/>
                    <a:pt x="646" y="161"/>
                  </a:cubicBezTo>
                  <a:cubicBezTo>
                    <a:pt x="633" y="144"/>
                    <a:pt x="633" y="128"/>
                    <a:pt x="651" y="117"/>
                  </a:cubicBezTo>
                  <a:cubicBezTo>
                    <a:pt x="658" y="112"/>
                    <a:pt x="677" y="106"/>
                    <a:pt x="669" y="94"/>
                  </a:cubicBezTo>
                  <a:cubicBezTo>
                    <a:pt x="664" y="87"/>
                    <a:pt x="652" y="87"/>
                    <a:pt x="649" y="96"/>
                  </a:cubicBezTo>
                  <a:cubicBezTo>
                    <a:pt x="648" y="98"/>
                    <a:pt x="646" y="99"/>
                    <a:pt x="646" y="98"/>
                  </a:cubicBezTo>
                  <a:cubicBezTo>
                    <a:pt x="649" y="83"/>
                    <a:pt x="657" y="71"/>
                    <a:pt x="669" y="62"/>
                  </a:cubicBezTo>
                  <a:cubicBezTo>
                    <a:pt x="690" y="45"/>
                    <a:pt x="703" y="62"/>
                    <a:pt x="697" y="69"/>
                  </a:cubicBezTo>
                  <a:cubicBezTo>
                    <a:pt x="696" y="69"/>
                    <a:pt x="695" y="70"/>
                    <a:pt x="694" y="69"/>
                  </a:cubicBezTo>
                  <a:cubicBezTo>
                    <a:pt x="692" y="67"/>
                    <a:pt x="689" y="66"/>
                    <a:pt x="687" y="67"/>
                  </a:cubicBezTo>
                  <a:cubicBezTo>
                    <a:pt x="683" y="69"/>
                    <a:pt x="681" y="73"/>
                    <a:pt x="683" y="76"/>
                  </a:cubicBezTo>
                  <a:cubicBezTo>
                    <a:pt x="685" y="84"/>
                    <a:pt x="695" y="83"/>
                    <a:pt x="701" y="79"/>
                  </a:cubicBezTo>
                  <a:cubicBezTo>
                    <a:pt x="707" y="75"/>
                    <a:pt x="710" y="69"/>
                    <a:pt x="710" y="63"/>
                  </a:cubicBezTo>
                  <a:cubicBezTo>
                    <a:pt x="711" y="52"/>
                    <a:pt x="699" y="44"/>
                    <a:pt x="688" y="45"/>
                  </a:cubicBezTo>
                  <a:cubicBezTo>
                    <a:pt x="677" y="46"/>
                    <a:pt x="667" y="54"/>
                    <a:pt x="659" y="61"/>
                  </a:cubicBezTo>
                  <a:cubicBezTo>
                    <a:pt x="657" y="62"/>
                    <a:pt x="659" y="59"/>
                    <a:pt x="659" y="59"/>
                  </a:cubicBezTo>
                  <a:cubicBezTo>
                    <a:pt x="667" y="50"/>
                    <a:pt x="674" y="40"/>
                    <a:pt x="673" y="28"/>
                  </a:cubicBezTo>
                  <a:cubicBezTo>
                    <a:pt x="672" y="8"/>
                    <a:pt x="645" y="0"/>
                    <a:pt x="628" y="1"/>
                  </a:cubicBezTo>
                  <a:cubicBezTo>
                    <a:pt x="611" y="0"/>
                    <a:pt x="583" y="8"/>
                    <a:pt x="582" y="28"/>
                  </a:cubicBezTo>
                  <a:cubicBezTo>
                    <a:pt x="581" y="40"/>
                    <a:pt x="589" y="50"/>
                    <a:pt x="596" y="59"/>
                  </a:cubicBezTo>
                  <a:cubicBezTo>
                    <a:pt x="596" y="59"/>
                    <a:pt x="598" y="62"/>
                    <a:pt x="597" y="61"/>
                  </a:cubicBezTo>
                  <a:cubicBezTo>
                    <a:pt x="588" y="54"/>
                    <a:pt x="578" y="46"/>
                    <a:pt x="567" y="45"/>
                  </a:cubicBezTo>
                  <a:cubicBezTo>
                    <a:pt x="557" y="44"/>
                    <a:pt x="545" y="52"/>
                    <a:pt x="545" y="63"/>
                  </a:cubicBezTo>
                  <a:cubicBezTo>
                    <a:pt x="545" y="69"/>
                    <a:pt x="549" y="75"/>
                    <a:pt x="554" y="79"/>
                  </a:cubicBezTo>
                  <a:cubicBezTo>
                    <a:pt x="560" y="83"/>
                    <a:pt x="570" y="84"/>
                    <a:pt x="573" y="76"/>
                  </a:cubicBezTo>
                  <a:cubicBezTo>
                    <a:pt x="574" y="73"/>
                    <a:pt x="572" y="69"/>
                    <a:pt x="569" y="67"/>
                  </a:cubicBezTo>
                  <a:cubicBezTo>
                    <a:pt x="566" y="66"/>
                    <a:pt x="563" y="67"/>
                    <a:pt x="561" y="69"/>
                  </a:cubicBezTo>
                  <a:cubicBezTo>
                    <a:pt x="561" y="70"/>
                    <a:pt x="559" y="69"/>
                    <a:pt x="559" y="69"/>
                  </a:cubicBezTo>
                  <a:cubicBezTo>
                    <a:pt x="552" y="62"/>
                    <a:pt x="566" y="45"/>
                    <a:pt x="586" y="62"/>
                  </a:cubicBezTo>
                  <a:cubicBezTo>
                    <a:pt x="598" y="71"/>
                    <a:pt x="606" y="83"/>
                    <a:pt x="609" y="98"/>
                  </a:cubicBezTo>
                  <a:cubicBezTo>
                    <a:pt x="610" y="99"/>
                    <a:pt x="607" y="98"/>
                    <a:pt x="607" y="96"/>
                  </a:cubicBezTo>
                  <a:cubicBezTo>
                    <a:pt x="603" y="87"/>
                    <a:pt x="591" y="87"/>
                    <a:pt x="586" y="94"/>
                  </a:cubicBezTo>
                  <a:close/>
                  <a:moveTo>
                    <a:pt x="611" y="73"/>
                  </a:moveTo>
                  <a:cubicBezTo>
                    <a:pt x="606" y="62"/>
                    <a:pt x="601" y="51"/>
                    <a:pt x="600" y="39"/>
                  </a:cubicBezTo>
                  <a:cubicBezTo>
                    <a:pt x="600" y="22"/>
                    <a:pt x="611" y="6"/>
                    <a:pt x="628" y="2"/>
                  </a:cubicBezTo>
                  <a:cubicBezTo>
                    <a:pt x="645" y="6"/>
                    <a:pt x="656" y="22"/>
                    <a:pt x="655" y="39"/>
                  </a:cubicBezTo>
                  <a:cubicBezTo>
                    <a:pt x="654" y="51"/>
                    <a:pt x="649" y="62"/>
                    <a:pt x="645" y="73"/>
                  </a:cubicBezTo>
                  <a:cubicBezTo>
                    <a:pt x="638" y="88"/>
                    <a:pt x="629" y="103"/>
                    <a:pt x="628" y="121"/>
                  </a:cubicBezTo>
                  <a:cubicBezTo>
                    <a:pt x="626" y="103"/>
                    <a:pt x="618" y="88"/>
                    <a:pt x="611" y="73"/>
                  </a:cubicBezTo>
                  <a:close/>
                  <a:moveTo>
                    <a:pt x="518" y="91"/>
                  </a:moveTo>
                  <a:cubicBezTo>
                    <a:pt x="526" y="87"/>
                    <a:pt x="536" y="87"/>
                    <a:pt x="544" y="93"/>
                  </a:cubicBezTo>
                  <a:cubicBezTo>
                    <a:pt x="548" y="96"/>
                    <a:pt x="551" y="99"/>
                    <a:pt x="553" y="103"/>
                  </a:cubicBezTo>
                  <a:cubicBezTo>
                    <a:pt x="555" y="109"/>
                    <a:pt x="556" y="115"/>
                    <a:pt x="557" y="121"/>
                  </a:cubicBezTo>
                  <a:cubicBezTo>
                    <a:pt x="557" y="121"/>
                    <a:pt x="557" y="121"/>
                    <a:pt x="557" y="121"/>
                  </a:cubicBezTo>
                  <a:cubicBezTo>
                    <a:pt x="558" y="117"/>
                    <a:pt x="559" y="114"/>
                    <a:pt x="560" y="112"/>
                  </a:cubicBezTo>
                  <a:cubicBezTo>
                    <a:pt x="561" y="108"/>
                    <a:pt x="563" y="105"/>
                    <a:pt x="565" y="103"/>
                  </a:cubicBezTo>
                  <a:cubicBezTo>
                    <a:pt x="571" y="98"/>
                    <a:pt x="579" y="101"/>
                    <a:pt x="581" y="107"/>
                  </a:cubicBezTo>
                  <a:cubicBezTo>
                    <a:pt x="581" y="110"/>
                    <a:pt x="580" y="113"/>
                    <a:pt x="579" y="116"/>
                  </a:cubicBezTo>
                  <a:cubicBezTo>
                    <a:pt x="577" y="118"/>
                    <a:pt x="575" y="121"/>
                    <a:pt x="573" y="123"/>
                  </a:cubicBezTo>
                  <a:cubicBezTo>
                    <a:pt x="571" y="126"/>
                    <a:pt x="568" y="128"/>
                    <a:pt x="566" y="131"/>
                  </a:cubicBezTo>
                  <a:cubicBezTo>
                    <a:pt x="564" y="135"/>
                    <a:pt x="563" y="140"/>
                    <a:pt x="562" y="145"/>
                  </a:cubicBezTo>
                  <a:cubicBezTo>
                    <a:pt x="563" y="145"/>
                    <a:pt x="563" y="145"/>
                    <a:pt x="563" y="145"/>
                  </a:cubicBezTo>
                  <a:cubicBezTo>
                    <a:pt x="564" y="143"/>
                    <a:pt x="566" y="141"/>
                    <a:pt x="568" y="139"/>
                  </a:cubicBezTo>
                  <a:cubicBezTo>
                    <a:pt x="570" y="137"/>
                    <a:pt x="572" y="135"/>
                    <a:pt x="575" y="134"/>
                  </a:cubicBezTo>
                  <a:cubicBezTo>
                    <a:pt x="577" y="133"/>
                    <a:pt x="580" y="132"/>
                    <a:pt x="582" y="134"/>
                  </a:cubicBezTo>
                  <a:cubicBezTo>
                    <a:pt x="585" y="136"/>
                    <a:pt x="586" y="140"/>
                    <a:pt x="585" y="143"/>
                  </a:cubicBezTo>
                  <a:cubicBezTo>
                    <a:pt x="585" y="147"/>
                    <a:pt x="581" y="149"/>
                    <a:pt x="579" y="151"/>
                  </a:cubicBezTo>
                  <a:cubicBezTo>
                    <a:pt x="576" y="154"/>
                    <a:pt x="572" y="156"/>
                    <a:pt x="570" y="159"/>
                  </a:cubicBezTo>
                  <a:cubicBezTo>
                    <a:pt x="565" y="168"/>
                    <a:pt x="572" y="178"/>
                    <a:pt x="579" y="184"/>
                  </a:cubicBezTo>
                  <a:cubicBezTo>
                    <a:pt x="579" y="183"/>
                    <a:pt x="579" y="183"/>
                    <a:pt x="579" y="183"/>
                  </a:cubicBezTo>
                  <a:cubicBezTo>
                    <a:pt x="578" y="177"/>
                    <a:pt x="577" y="168"/>
                    <a:pt x="582" y="163"/>
                  </a:cubicBezTo>
                  <a:cubicBezTo>
                    <a:pt x="590" y="153"/>
                    <a:pt x="604" y="158"/>
                    <a:pt x="604" y="175"/>
                  </a:cubicBezTo>
                  <a:cubicBezTo>
                    <a:pt x="604" y="179"/>
                    <a:pt x="603" y="183"/>
                    <a:pt x="604" y="187"/>
                  </a:cubicBezTo>
                  <a:cubicBezTo>
                    <a:pt x="604" y="190"/>
                    <a:pt x="605" y="192"/>
                    <a:pt x="606" y="194"/>
                  </a:cubicBezTo>
                  <a:cubicBezTo>
                    <a:pt x="608" y="196"/>
                    <a:pt x="609" y="198"/>
                    <a:pt x="611" y="199"/>
                  </a:cubicBezTo>
                  <a:cubicBezTo>
                    <a:pt x="603" y="199"/>
                    <a:pt x="595" y="199"/>
                    <a:pt x="588" y="196"/>
                  </a:cubicBezTo>
                  <a:cubicBezTo>
                    <a:pt x="580" y="193"/>
                    <a:pt x="574" y="188"/>
                    <a:pt x="569" y="181"/>
                  </a:cubicBezTo>
                  <a:cubicBezTo>
                    <a:pt x="559" y="167"/>
                    <a:pt x="562" y="148"/>
                    <a:pt x="557" y="131"/>
                  </a:cubicBezTo>
                  <a:cubicBezTo>
                    <a:pt x="555" y="122"/>
                    <a:pt x="550" y="113"/>
                    <a:pt x="543" y="106"/>
                  </a:cubicBezTo>
                  <a:cubicBezTo>
                    <a:pt x="536" y="99"/>
                    <a:pt x="528" y="93"/>
                    <a:pt x="518" y="91"/>
                  </a:cubicBezTo>
                  <a:close/>
                  <a:moveTo>
                    <a:pt x="737" y="91"/>
                  </a:moveTo>
                  <a:cubicBezTo>
                    <a:pt x="729" y="87"/>
                    <a:pt x="719" y="87"/>
                    <a:pt x="711" y="93"/>
                  </a:cubicBezTo>
                  <a:cubicBezTo>
                    <a:pt x="708" y="96"/>
                    <a:pt x="705" y="99"/>
                    <a:pt x="703" y="103"/>
                  </a:cubicBezTo>
                  <a:cubicBezTo>
                    <a:pt x="700" y="109"/>
                    <a:pt x="699" y="115"/>
                    <a:pt x="699" y="121"/>
                  </a:cubicBezTo>
                  <a:cubicBezTo>
                    <a:pt x="698" y="121"/>
                    <a:pt x="698" y="121"/>
                    <a:pt x="698" y="121"/>
                  </a:cubicBezTo>
                  <a:cubicBezTo>
                    <a:pt x="698" y="117"/>
                    <a:pt x="697" y="114"/>
                    <a:pt x="695" y="112"/>
                  </a:cubicBezTo>
                  <a:cubicBezTo>
                    <a:pt x="694" y="108"/>
                    <a:pt x="692" y="105"/>
                    <a:pt x="690" y="103"/>
                  </a:cubicBezTo>
                  <a:cubicBezTo>
                    <a:pt x="685" y="98"/>
                    <a:pt x="676" y="101"/>
                    <a:pt x="675" y="107"/>
                  </a:cubicBezTo>
                  <a:cubicBezTo>
                    <a:pt x="674" y="110"/>
                    <a:pt x="675" y="113"/>
                    <a:pt x="676" y="116"/>
                  </a:cubicBezTo>
                  <a:cubicBezTo>
                    <a:pt x="678" y="118"/>
                    <a:pt x="680" y="121"/>
                    <a:pt x="683" y="123"/>
                  </a:cubicBezTo>
                  <a:cubicBezTo>
                    <a:pt x="685" y="126"/>
                    <a:pt x="687" y="128"/>
                    <a:pt x="689" y="131"/>
                  </a:cubicBezTo>
                  <a:cubicBezTo>
                    <a:pt x="692" y="135"/>
                    <a:pt x="693" y="140"/>
                    <a:pt x="693" y="145"/>
                  </a:cubicBezTo>
                  <a:cubicBezTo>
                    <a:pt x="693" y="145"/>
                    <a:pt x="693" y="145"/>
                    <a:pt x="693" y="145"/>
                  </a:cubicBezTo>
                  <a:cubicBezTo>
                    <a:pt x="692" y="143"/>
                    <a:pt x="690" y="141"/>
                    <a:pt x="688" y="139"/>
                  </a:cubicBezTo>
                  <a:cubicBezTo>
                    <a:pt x="686" y="137"/>
                    <a:pt x="683" y="135"/>
                    <a:pt x="680" y="134"/>
                  </a:cubicBezTo>
                  <a:cubicBezTo>
                    <a:pt x="678" y="133"/>
                    <a:pt x="675" y="132"/>
                    <a:pt x="673" y="134"/>
                  </a:cubicBezTo>
                  <a:cubicBezTo>
                    <a:pt x="670" y="136"/>
                    <a:pt x="670" y="140"/>
                    <a:pt x="670" y="143"/>
                  </a:cubicBezTo>
                  <a:cubicBezTo>
                    <a:pt x="671" y="147"/>
                    <a:pt x="674" y="149"/>
                    <a:pt x="677" y="151"/>
                  </a:cubicBezTo>
                  <a:cubicBezTo>
                    <a:pt x="680" y="154"/>
                    <a:pt x="683" y="156"/>
                    <a:pt x="685" y="159"/>
                  </a:cubicBezTo>
                  <a:cubicBezTo>
                    <a:pt x="690" y="168"/>
                    <a:pt x="683" y="178"/>
                    <a:pt x="676" y="184"/>
                  </a:cubicBezTo>
                  <a:cubicBezTo>
                    <a:pt x="676" y="183"/>
                    <a:pt x="676" y="183"/>
                    <a:pt x="676" y="183"/>
                  </a:cubicBezTo>
                  <a:cubicBezTo>
                    <a:pt x="678" y="177"/>
                    <a:pt x="678" y="168"/>
                    <a:pt x="674" y="163"/>
                  </a:cubicBezTo>
                  <a:cubicBezTo>
                    <a:pt x="665" y="153"/>
                    <a:pt x="652" y="158"/>
                    <a:pt x="651" y="175"/>
                  </a:cubicBezTo>
                  <a:cubicBezTo>
                    <a:pt x="651" y="179"/>
                    <a:pt x="652" y="183"/>
                    <a:pt x="651" y="187"/>
                  </a:cubicBezTo>
                  <a:cubicBezTo>
                    <a:pt x="651" y="190"/>
                    <a:pt x="650" y="192"/>
                    <a:pt x="649" y="194"/>
                  </a:cubicBezTo>
                  <a:cubicBezTo>
                    <a:pt x="648" y="196"/>
                    <a:pt x="646" y="198"/>
                    <a:pt x="644" y="199"/>
                  </a:cubicBezTo>
                  <a:cubicBezTo>
                    <a:pt x="652" y="199"/>
                    <a:pt x="660" y="199"/>
                    <a:pt x="668" y="196"/>
                  </a:cubicBezTo>
                  <a:cubicBezTo>
                    <a:pt x="675" y="193"/>
                    <a:pt x="682" y="188"/>
                    <a:pt x="686" y="181"/>
                  </a:cubicBezTo>
                  <a:cubicBezTo>
                    <a:pt x="697" y="167"/>
                    <a:pt x="694" y="148"/>
                    <a:pt x="698" y="131"/>
                  </a:cubicBezTo>
                  <a:cubicBezTo>
                    <a:pt x="701" y="122"/>
                    <a:pt x="706" y="113"/>
                    <a:pt x="712" y="106"/>
                  </a:cubicBezTo>
                  <a:cubicBezTo>
                    <a:pt x="719" y="99"/>
                    <a:pt x="728" y="93"/>
                    <a:pt x="737" y="91"/>
                  </a:cubicBezTo>
                  <a:close/>
                </a:path>
              </a:pathLst>
            </a:custGeom>
            <a:solidFill>
              <a:schemeClr val="tx1">
                <a:alpha val="81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Adobe 仿宋 Std R" panose="02020400000000000000" pitchFamily="18" charset="-122"/>
              </a:endParaRPr>
            </a:p>
          </p:txBody>
        </p:sp>
        <p:sp>
          <p:nvSpPr>
            <p:cNvPr id="29" name="Freeform 27">
              <a:extLst>
                <a:ext uri="{FF2B5EF4-FFF2-40B4-BE49-F238E27FC236}">
                  <a16:creationId xmlns:a16="http://schemas.microsoft.com/office/drawing/2014/main" id="{0527652A-0854-8988-CC41-2DFEC8981BA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146756" y="967119"/>
              <a:ext cx="743535" cy="300546"/>
            </a:xfrm>
            <a:custGeom>
              <a:avLst/>
              <a:gdLst>
                <a:gd name="T0" fmla="*/ 366 w 399"/>
                <a:gd name="T1" fmla="*/ 100 h 159"/>
                <a:gd name="T2" fmla="*/ 371 w 399"/>
                <a:gd name="T3" fmla="*/ 115 h 159"/>
                <a:gd name="T4" fmla="*/ 350 w 399"/>
                <a:gd name="T5" fmla="*/ 118 h 159"/>
                <a:gd name="T6" fmla="*/ 361 w 399"/>
                <a:gd name="T7" fmla="*/ 88 h 159"/>
                <a:gd name="T8" fmla="*/ 383 w 399"/>
                <a:gd name="T9" fmla="*/ 131 h 159"/>
                <a:gd name="T10" fmla="*/ 313 w 399"/>
                <a:gd name="T11" fmla="*/ 148 h 159"/>
                <a:gd name="T12" fmla="*/ 261 w 399"/>
                <a:gd name="T13" fmla="*/ 129 h 159"/>
                <a:gd name="T14" fmla="*/ 260 w 399"/>
                <a:gd name="T15" fmla="*/ 128 h 159"/>
                <a:gd name="T16" fmla="*/ 240 w 399"/>
                <a:gd name="T17" fmla="*/ 159 h 159"/>
                <a:gd name="T18" fmla="*/ 91 w 399"/>
                <a:gd name="T19" fmla="*/ 11 h 159"/>
                <a:gd name="T20" fmla="*/ 11 w 399"/>
                <a:gd name="T21" fmla="*/ 53 h 159"/>
                <a:gd name="T22" fmla="*/ 63 w 399"/>
                <a:gd name="T23" fmla="*/ 109 h 159"/>
                <a:gd name="T24" fmla="*/ 89 w 399"/>
                <a:gd name="T25" fmla="*/ 68 h 159"/>
                <a:gd name="T26" fmla="*/ 48 w 399"/>
                <a:gd name="T27" fmla="*/ 45 h 159"/>
                <a:gd name="T28" fmla="*/ 36 w 399"/>
                <a:gd name="T29" fmla="*/ 76 h 159"/>
                <a:gd name="T30" fmla="*/ 69 w 399"/>
                <a:gd name="T31" fmla="*/ 78 h 159"/>
                <a:gd name="T32" fmla="*/ 59 w 399"/>
                <a:gd name="T33" fmla="*/ 61 h 159"/>
                <a:gd name="T34" fmla="*/ 43 w 399"/>
                <a:gd name="T35" fmla="*/ 72 h 159"/>
                <a:gd name="T36" fmla="*/ 62 w 399"/>
                <a:gd name="T37" fmla="*/ 58 h 159"/>
                <a:gd name="T38" fmla="*/ 72 w 399"/>
                <a:gd name="T39" fmla="*/ 79 h 159"/>
                <a:gd name="T40" fmla="*/ 32 w 399"/>
                <a:gd name="T41" fmla="*/ 78 h 159"/>
                <a:gd name="T42" fmla="*/ 46 w 399"/>
                <a:gd name="T43" fmla="*/ 42 h 159"/>
                <a:gd name="T44" fmla="*/ 93 w 399"/>
                <a:gd name="T45" fmla="*/ 69 h 159"/>
                <a:gd name="T46" fmla="*/ 64 w 399"/>
                <a:gd name="T47" fmla="*/ 114 h 159"/>
                <a:gd name="T48" fmla="*/ 8 w 399"/>
                <a:gd name="T49" fmla="*/ 52 h 159"/>
                <a:gd name="T50" fmla="*/ 94 w 399"/>
                <a:gd name="T51" fmla="*/ 7 h 159"/>
                <a:gd name="T52" fmla="*/ 238 w 399"/>
                <a:gd name="T53" fmla="*/ 151 h 159"/>
                <a:gd name="T54" fmla="*/ 256 w 399"/>
                <a:gd name="T55" fmla="*/ 126 h 159"/>
                <a:gd name="T56" fmla="*/ 207 w 399"/>
                <a:gd name="T57" fmla="*/ 73 h 159"/>
                <a:gd name="T58" fmla="*/ 345 w 399"/>
                <a:gd name="T59" fmla="*/ 75 h 159"/>
                <a:gd name="T60" fmla="*/ 264 w 399"/>
                <a:gd name="T61" fmla="*/ 124 h 159"/>
                <a:gd name="T62" fmla="*/ 314 w 399"/>
                <a:gd name="T63" fmla="*/ 143 h 159"/>
                <a:gd name="T64" fmla="*/ 380 w 399"/>
                <a:gd name="T65" fmla="*/ 131 h 159"/>
                <a:gd name="T66" fmla="*/ 361 w 399"/>
                <a:gd name="T67" fmla="*/ 93 h 159"/>
                <a:gd name="T68" fmla="*/ 352 w 399"/>
                <a:gd name="T69" fmla="*/ 116 h 159"/>
                <a:gd name="T70" fmla="*/ 366 w 399"/>
                <a:gd name="T71" fmla="*/ 10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99" h="159">
                  <a:moveTo>
                    <a:pt x="366" y="100"/>
                  </a:moveTo>
                  <a:cubicBezTo>
                    <a:pt x="371" y="101"/>
                    <a:pt x="374" y="109"/>
                    <a:pt x="371" y="115"/>
                  </a:cubicBezTo>
                  <a:cubicBezTo>
                    <a:pt x="366" y="122"/>
                    <a:pt x="356" y="123"/>
                    <a:pt x="350" y="118"/>
                  </a:cubicBezTo>
                  <a:cubicBezTo>
                    <a:pt x="337" y="109"/>
                    <a:pt x="343" y="89"/>
                    <a:pt x="361" y="88"/>
                  </a:cubicBezTo>
                  <a:cubicBezTo>
                    <a:pt x="382" y="87"/>
                    <a:pt x="399" y="110"/>
                    <a:pt x="383" y="131"/>
                  </a:cubicBezTo>
                  <a:cubicBezTo>
                    <a:pt x="368" y="152"/>
                    <a:pt x="337" y="152"/>
                    <a:pt x="313" y="148"/>
                  </a:cubicBezTo>
                  <a:cubicBezTo>
                    <a:pt x="296" y="144"/>
                    <a:pt x="277" y="138"/>
                    <a:pt x="261" y="129"/>
                  </a:cubicBezTo>
                  <a:cubicBezTo>
                    <a:pt x="260" y="128"/>
                    <a:pt x="260" y="128"/>
                    <a:pt x="260" y="128"/>
                  </a:cubicBezTo>
                  <a:cubicBezTo>
                    <a:pt x="252" y="138"/>
                    <a:pt x="246" y="148"/>
                    <a:pt x="240" y="159"/>
                  </a:cubicBezTo>
                  <a:cubicBezTo>
                    <a:pt x="193" y="134"/>
                    <a:pt x="166" y="28"/>
                    <a:pt x="91" y="11"/>
                  </a:cubicBezTo>
                  <a:cubicBezTo>
                    <a:pt x="61" y="4"/>
                    <a:pt x="20" y="17"/>
                    <a:pt x="11" y="53"/>
                  </a:cubicBezTo>
                  <a:cubicBezTo>
                    <a:pt x="5" y="82"/>
                    <a:pt x="31" y="115"/>
                    <a:pt x="63" y="109"/>
                  </a:cubicBezTo>
                  <a:cubicBezTo>
                    <a:pt x="80" y="106"/>
                    <a:pt x="93" y="86"/>
                    <a:pt x="89" y="68"/>
                  </a:cubicBezTo>
                  <a:cubicBezTo>
                    <a:pt x="86" y="50"/>
                    <a:pt x="65" y="37"/>
                    <a:pt x="48" y="45"/>
                  </a:cubicBezTo>
                  <a:cubicBezTo>
                    <a:pt x="35" y="50"/>
                    <a:pt x="31" y="65"/>
                    <a:pt x="36" y="76"/>
                  </a:cubicBezTo>
                  <a:cubicBezTo>
                    <a:pt x="42" y="88"/>
                    <a:pt x="64" y="91"/>
                    <a:pt x="69" y="78"/>
                  </a:cubicBezTo>
                  <a:cubicBezTo>
                    <a:pt x="73" y="67"/>
                    <a:pt x="63" y="61"/>
                    <a:pt x="59" y="61"/>
                  </a:cubicBezTo>
                  <a:cubicBezTo>
                    <a:pt x="52" y="60"/>
                    <a:pt x="44" y="64"/>
                    <a:pt x="43" y="72"/>
                  </a:cubicBezTo>
                  <a:cubicBezTo>
                    <a:pt x="42" y="61"/>
                    <a:pt x="54" y="56"/>
                    <a:pt x="62" y="58"/>
                  </a:cubicBezTo>
                  <a:cubicBezTo>
                    <a:pt x="69" y="60"/>
                    <a:pt x="76" y="68"/>
                    <a:pt x="72" y="79"/>
                  </a:cubicBezTo>
                  <a:cubicBezTo>
                    <a:pt x="66" y="96"/>
                    <a:pt x="39" y="94"/>
                    <a:pt x="32" y="78"/>
                  </a:cubicBezTo>
                  <a:cubicBezTo>
                    <a:pt x="26" y="65"/>
                    <a:pt x="33" y="48"/>
                    <a:pt x="46" y="42"/>
                  </a:cubicBezTo>
                  <a:cubicBezTo>
                    <a:pt x="67" y="33"/>
                    <a:pt x="89" y="48"/>
                    <a:pt x="93" y="69"/>
                  </a:cubicBezTo>
                  <a:cubicBezTo>
                    <a:pt x="97" y="89"/>
                    <a:pt x="84" y="110"/>
                    <a:pt x="64" y="114"/>
                  </a:cubicBezTo>
                  <a:cubicBezTo>
                    <a:pt x="28" y="121"/>
                    <a:pt x="0" y="85"/>
                    <a:pt x="8" y="52"/>
                  </a:cubicBezTo>
                  <a:cubicBezTo>
                    <a:pt x="18" y="14"/>
                    <a:pt x="60" y="0"/>
                    <a:pt x="94" y="7"/>
                  </a:cubicBezTo>
                  <a:cubicBezTo>
                    <a:pt x="166" y="24"/>
                    <a:pt x="192" y="118"/>
                    <a:pt x="238" y="151"/>
                  </a:cubicBezTo>
                  <a:cubicBezTo>
                    <a:pt x="242" y="143"/>
                    <a:pt x="249" y="134"/>
                    <a:pt x="256" y="126"/>
                  </a:cubicBezTo>
                  <a:cubicBezTo>
                    <a:pt x="234" y="113"/>
                    <a:pt x="213" y="96"/>
                    <a:pt x="207" y="73"/>
                  </a:cubicBezTo>
                  <a:cubicBezTo>
                    <a:pt x="240" y="78"/>
                    <a:pt x="306" y="67"/>
                    <a:pt x="345" y="75"/>
                  </a:cubicBezTo>
                  <a:cubicBezTo>
                    <a:pt x="313" y="74"/>
                    <a:pt x="283" y="103"/>
                    <a:pt x="264" y="124"/>
                  </a:cubicBezTo>
                  <a:cubicBezTo>
                    <a:pt x="280" y="133"/>
                    <a:pt x="297" y="140"/>
                    <a:pt x="314" y="143"/>
                  </a:cubicBezTo>
                  <a:cubicBezTo>
                    <a:pt x="335" y="147"/>
                    <a:pt x="365" y="148"/>
                    <a:pt x="380" y="131"/>
                  </a:cubicBezTo>
                  <a:cubicBezTo>
                    <a:pt x="395" y="113"/>
                    <a:pt x="380" y="92"/>
                    <a:pt x="361" y="93"/>
                  </a:cubicBezTo>
                  <a:cubicBezTo>
                    <a:pt x="348" y="94"/>
                    <a:pt x="344" y="110"/>
                    <a:pt x="352" y="116"/>
                  </a:cubicBezTo>
                  <a:cubicBezTo>
                    <a:pt x="363" y="123"/>
                    <a:pt x="376" y="111"/>
                    <a:pt x="366" y="100"/>
                  </a:cubicBezTo>
                  <a:close/>
                </a:path>
              </a:pathLst>
            </a:custGeom>
            <a:solidFill>
              <a:schemeClr val="tx1">
                <a:alpha val="7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Adobe 仿宋 Std R" panose="02020400000000000000" pitchFamily="18" charset="-122"/>
              </a:endParaRPr>
            </a:p>
          </p:txBody>
        </p:sp>
        <p:sp>
          <p:nvSpPr>
            <p:cNvPr id="30" name="Freeform 27">
              <a:extLst>
                <a:ext uri="{FF2B5EF4-FFF2-40B4-BE49-F238E27FC236}">
                  <a16:creationId xmlns:a16="http://schemas.microsoft.com/office/drawing/2014/main" id="{86FBCD5B-CAC6-0574-4DAE-88AB138D73DE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7796" y="940520"/>
              <a:ext cx="743535" cy="300546"/>
            </a:xfrm>
            <a:custGeom>
              <a:avLst/>
              <a:gdLst>
                <a:gd name="T0" fmla="*/ 366 w 399"/>
                <a:gd name="T1" fmla="*/ 100 h 159"/>
                <a:gd name="T2" fmla="*/ 371 w 399"/>
                <a:gd name="T3" fmla="*/ 115 h 159"/>
                <a:gd name="T4" fmla="*/ 350 w 399"/>
                <a:gd name="T5" fmla="*/ 118 h 159"/>
                <a:gd name="T6" fmla="*/ 361 w 399"/>
                <a:gd name="T7" fmla="*/ 88 h 159"/>
                <a:gd name="T8" fmla="*/ 383 w 399"/>
                <a:gd name="T9" fmla="*/ 131 h 159"/>
                <a:gd name="T10" fmla="*/ 313 w 399"/>
                <a:gd name="T11" fmla="*/ 148 h 159"/>
                <a:gd name="T12" fmla="*/ 261 w 399"/>
                <a:gd name="T13" fmla="*/ 129 h 159"/>
                <a:gd name="T14" fmla="*/ 260 w 399"/>
                <a:gd name="T15" fmla="*/ 128 h 159"/>
                <a:gd name="T16" fmla="*/ 240 w 399"/>
                <a:gd name="T17" fmla="*/ 159 h 159"/>
                <a:gd name="T18" fmla="*/ 91 w 399"/>
                <a:gd name="T19" fmla="*/ 11 h 159"/>
                <a:gd name="T20" fmla="*/ 11 w 399"/>
                <a:gd name="T21" fmla="*/ 53 h 159"/>
                <a:gd name="T22" fmla="*/ 63 w 399"/>
                <a:gd name="T23" fmla="*/ 109 h 159"/>
                <a:gd name="T24" fmla="*/ 89 w 399"/>
                <a:gd name="T25" fmla="*/ 68 h 159"/>
                <a:gd name="T26" fmla="*/ 48 w 399"/>
                <a:gd name="T27" fmla="*/ 45 h 159"/>
                <a:gd name="T28" fmla="*/ 36 w 399"/>
                <a:gd name="T29" fmla="*/ 76 h 159"/>
                <a:gd name="T30" fmla="*/ 69 w 399"/>
                <a:gd name="T31" fmla="*/ 78 h 159"/>
                <a:gd name="T32" fmla="*/ 59 w 399"/>
                <a:gd name="T33" fmla="*/ 61 h 159"/>
                <a:gd name="T34" fmla="*/ 43 w 399"/>
                <a:gd name="T35" fmla="*/ 72 h 159"/>
                <a:gd name="T36" fmla="*/ 62 w 399"/>
                <a:gd name="T37" fmla="*/ 58 h 159"/>
                <a:gd name="T38" fmla="*/ 72 w 399"/>
                <a:gd name="T39" fmla="*/ 79 h 159"/>
                <a:gd name="T40" fmla="*/ 32 w 399"/>
                <a:gd name="T41" fmla="*/ 78 h 159"/>
                <a:gd name="T42" fmla="*/ 46 w 399"/>
                <a:gd name="T43" fmla="*/ 42 h 159"/>
                <a:gd name="T44" fmla="*/ 93 w 399"/>
                <a:gd name="T45" fmla="*/ 69 h 159"/>
                <a:gd name="T46" fmla="*/ 64 w 399"/>
                <a:gd name="T47" fmla="*/ 114 h 159"/>
                <a:gd name="T48" fmla="*/ 8 w 399"/>
                <a:gd name="T49" fmla="*/ 52 h 159"/>
                <a:gd name="T50" fmla="*/ 94 w 399"/>
                <a:gd name="T51" fmla="*/ 7 h 159"/>
                <a:gd name="T52" fmla="*/ 238 w 399"/>
                <a:gd name="T53" fmla="*/ 151 h 159"/>
                <a:gd name="T54" fmla="*/ 256 w 399"/>
                <a:gd name="T55" fmla="*/ 126 h 159"/>
                <a:gd name="T56" fmla="*/ 207 w 399"/>
                <a:gd name="T57" fmla="*/ 73 h 159"/>
                <a:gd name="T58" fmla="*/ 345 w 399"/>
                <a:gd name="T59" fmla="*/ 75 h 159"/>
                <a:gd name="T60" fmla="*/ 264 w 399"/>
                <a:gd name="T61" fmla="*/ 124 h 159"/>
                <a:gd name="T62" fmla="*/ 314 w 399"/>
                <a:gd name="T63" fmla="*/ 143 h 159"/>
                <a:gd name="T64" fmla="*/ 380 w 399"/>
                <a:gd name="T65" fmla="*/ 131 h 159"/>
                <a:gd name="T66" fmla="*/ 361 w 399"/>
                <a:gd name="T67" fmla="*/ 93 h 159"/>
                <a:gd name="T68" fmla="*/ 352 w 399"/>
                <a:gd name="T69" fmla="*/ 116 h 159"/>
                <a:gd name="T70" fmla="*/ 366 w 399"/>
                <a:gd name="T71" fmla="*/ 10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99" h="159">
                  <a:moveTo>
                    <a:pt x="366" y="100"/>
                  </a:moveTo>
                  <a:cubicBezTo>
                    <a:pt x="371" y="101"/>
                    <a:pt x="374" y="109"/>
                    <a:pt x="371" y="115"/>
                  </a:cubicBezTo>
                  <a:cubicBezTo>
                    <a:pt x="366" y="122"/>
                    <a:pt x="356" y="123"/>
                    <a:pt x="350" y="118"/>
                  </a:cubicBezTo>
                  <a:cubicBezTo>
                    <a:pt x="337" y="109"/>
                    <a:pt x="343" y="89"/>
                    <a:pt x="361" y="88"/>
                  </a:cubicBezTo>
                  <a:cubicBezTo>
                    <a:pt x="382" y="87"/>
                    <a:pt x="399" y="110"/>
                    <a:pt x="383" y="131"/>
                  </a:cubicBezTo>
                  <a:cubicBezTo>
                    <a:pt x="368" y="152"/>
                    <a:pt x="337" y="152"/>
                    <a:pt x="313" y="148"/>
                  </a:cubicBezTo>
                  <a:cubicBezTo>
                    <a:pt x="296" y="144"/>
                    <a:pt x="277" y="138"/>
                    <a:pt x="261" y="129"/>
                  </a:cubicBezTo>
                  <a:cubicBezTo>
                    <a:pt x="260" y="128"/>
                    <a:pt x="260" y="128"/>
                    <a:pt x="260" y="128"/>
                  </a:cubicBezTo>
                  <a:cubicBezTo>
                    <a:pt x="252" y="138"/>
                    <a:pt x="246" y="148"/>
                    <a:pt x="240" y="159"/>
                  </a:cubicBezTo>
                  <a:cubicBezTo>
                    <a:pt x="193" y="134"/>
                    <a:pt x="166" y="28"/>
                    <a:pt x="91" y="11"/>
                  </a:cubicBezTo>
                  <a:cubicBezTo>
                    <a:pt x="61" y="4"/>
                    <a:pt x="20" y="17"/>
                    <a:pt x="11" y="53"/>
                  </a:cubicBezTo>
                  <a:cubicBezTo>
                    <a:pt x="5" y="82"/>
                    <a:pt x="31" y="115"/>
                    <a:pt x="63" y="109"/>
                  </a:cubicBezTo>
                  <a:cubicBezTo>
                    <a:pt x="80" y="106"/>
                    <a:pt x="93" y="86"/>
                    <a:pt x="89" y="68"/>
                  </a:cubicBezTo>
                  <a:cubicBezTo>
                    <a:pt x="86" y="50"/>
                    <a:pt x="65" y="37"/>
                    <a:pt x="48" y="45"/>
                  </a:cubicBezTo>
                  <a:cubicBezTo>
                    <a:pt x="35" y="50"/>
                    <a:pt x="31" y="65"/>
                    <a:pt x="36" y="76"/>
                  </a:cubicBezTo>
                  <a:cubicBezTo>
                    <a:pt x="42" y="88"/>
                    <a:pt x="64" y="91"/>
                    <a:pt x="69" y="78"/>
                  </a:cubicBezTo>
                  <a:cubicBezTo>
                    <a:pt x="73" y="67"/>
                    <a:pt x="63" y="61"/>
                    <a:pt x="59" y="61"/>
                  </a:cubicBezTo>
                  <a:cubicBezTo>
                    <a:pt x="52" y="60"/>
                    <a:pt x="44" y="64"/>
                    <a:pt x="43" y="72"/>
                  </a:cubicBezTo>
                  <a:cubicBezTo>
                    <a:pt x="42" y="61"/>
                    <a:pt x="54" y="56"/>
                    <a:pt x="62" y="58"/>
                  </a:cubicBezTo>
                  <a:cubicBezTo>
                    <a:pt x="69" y="60"/>
                    <a:pt x="76" y="68"/>
                    <a:pt x="72" y="79"/>
                  </a:cubicBezTo>
                  <a:cubicBezTo>
                    <a:pt x="66" y="96"/>
                    <a:pt x="39" y="94"/>
                    <a:pt x="32" y="78"/>
                  </a:cubicBezTo>
                  <a:cubicBezTo>
                    <a:pt x="26" y="65"/>
                    <a:pt x="33" y="48"/>
                    <a:pt x="46" y="42"/>
                  </a:cubicBezTo>
                  <a:cubicBezTo>
                    <a:pt x="67" y="33"/>
                    <a:pt x="89" y="48"/>
                    <a:pt x="93" y="69"/>
                  </a:cubicBezTo>
                  <a:cubicBezTo>
                    <a:pt x="97" y="89"/>
                    <a:pt x="84" y="110"/>
                    <a:pt x="64" y="114"/>
                  </a:cubicBezTo>
                  <a:cubicBezTo>
                    <a:pt x="28" y="121"/>
                    <a:pt x="0" y="85"/>
                    <a:pt x="8" y="52"/>
                  </a:cubicBezTo>
                  <a:cubicBezTo>
                    <a:pt x="18" y="14"/>
                    <a:pt x="60" y="0"/>
                    <a:pt x="94" y="7"/>
                  </a:cubicBezTo>
                  <a:cubicBezTo>
                    <a:pt x="166" y="24"/>
                    <a:pt x="192" y="118"/>
                    <a:pt x="238" y="151"/>
                  </a:cubicBezTo>
                  <a:cubicBezTo>
                    <a:pt x="242" y="143"/>
                    <a:pt x="249" y="134"/>
                    <a:pt x="256" y="126"/>
                  </a:cubicBezTo>
                  <a:cubicBezTo>
                    <a:pt x="234" y="113"/>
                    <a:pt x="213" y="96"/>
                    <a:pt x="207" y="73"/>
                  </a:cubicBezTo>
                  <a:cubicBezTo>
                    <a:pt x="240" y="78"/>
                    <a:pt x="306" y="67"/>
                    <a:pt x="345" y="75"/>
                  </a:cubicBezTo>
                  <a:cubicBezTo>
                    <a:pt x="313" y="74"/>
                    <a:pt x="283" y="103"/>
                    <a:pt x="264" y="124"/>
                  </a:cubicBezTo>
                  <a:cubicBezTo>
                    <a:pt x="280" y="133"/>
                    <a:pt x="297" y="140"/>
                    <a:pt x="314" y="143"/>
                  </a:cubicBezTo>
                  <a:cubicBezTo>
                    <a:pt x="335" y="147"/>
                    <a:pt x="365" y="148"/>
                    <a:pt x="380" y="131"/>
                  </a:cubicBezTo>
                  <a:cubicBezTo>
                    <a:pt x="395" y="113"/>
                    <a:pt x="380" y="92"/>
                    <a:pt x="361" y="93"/>
                  </a:cubicBezTo>
                  <a:cubicBezTo>
                    <a:pt x="348" y="94"/>
                    <a:pt x="344" y="110"/>
                    <a:pt x="352" y="116"/>
                  </a:cubicBezTo>
                  <a:cubicBezTo>
                    <a:pt x="363" y="123"/>
                    <a:pt x="376" y="111"/>
                    <a:pt x="366" y="100"/>
                  </a:cubicBezTo>
                  <a:close/>
                </a:path>
              </a:pathLst>
            </a:custGeom>
            <a:solidFill>
              <a:schemeClr val="tx1">
                <a:alpha val="7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Adobe 仿宋 Std R" panose="02020400000000000000" pitchFamily="18" charset="-122"/>
              </a:endParaRPr>
            </a:p>
          </p:txBody>
        </p:sp>
        <p:grpSp>
          <p:nvGrpSpPr>
            <p:cNvPr id="32" name="组合 37">
              <a:extLst>
                <a:ext uri="{FF2B5EF4-FFF2-40B4-BE49-F238E27FC236}">
                  <a16:creationId xmlns:a16="http://schemas.microsoft.com/office/drawing/2014/main" id="{78D6C0C0-11F1-700A-2CE2-C7C66D369768}"/>
                </a:ext>
              </a:extLst>
            </p:cNvPr>
            <p:cNvGrpSpPr/>
            <p:nvPr/>
          </p:nvGrpSpPr>
          <p:grpSpPr>
            <a:xfrm>
              <a:off x="5086298" y="1191992"/>
              <a:ext cx="1975492" cy="49074"/>
              <a:chOff x="5108253" y="1177442"/>
              <a:chExt cx="1975492" cy="49074"/>
            </a:xfrm>
          </p:grpSpPr>
          <p:cxnSp>
            <p:nvCxnSpPr>
              <p:cNvPr id="35" name="直接连接符 32">
                <a:extLst>
                  <a:ext uri="{FF2B5EF4-FFF2-40B4-BE49-F238E27FC236}">
                    <a16:creationId xmlns:a16="http://schemas.microsoft.com/office/drawing/2014/main" id="{EAC59101-65BC-5279-1965-268D0CDE28D3}"/>
                  </a:ext>
                </a:extLst>
              </p:cNvPr>
              <p:cNvCxnSpPr/>
              <p:nvPr/>
            </p:nvCxnSpPr>
            <p:spPr>
              <a:xfrm>
                <a:off x="5108253" y="1226516"/>
                <a:ext cx="1975491" cy="0"/>
              </a:xfrm>
              <a:prstGeom prst="line">
                <a:avLst/>
              </a:prstGeom>
              <a:ln w="22225" cmpd="sng">
                <a:solidFill>
                  <a:schemeClr val="tx1">
                    <a:lumMod val="75000"/>
                    <a:lumOff val="25000"/>
                    <a:alpha val="83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直接连接符 46">
                <a:extLst>
                  <a:ext uri="{FF2B5EF4-FFF2-40B4-BE49-F238E27FC236}">
                    <a16:creationId xmlns:a16="http://schemas.microsoft.com/office/drawing/2014/main" id="{D9E26950-94A7-D11E-74A6-7EFFAA9C0368}"/>
                  </a:ext>
                </a:extLst>
              </p:cNvPr>
              <p:cNvCxnSpPr/>
              <p:nvPr/>
            </p:nvCxnSpPr>
            <p:spPr>
              <a:xfrm>
                <a:off x="5108254" y="1177442"/>
                <a:ext cx="1975491" cy="0"/>
              </a:xfrm>
              <a:prstGeom prst="line">
                <a:avLst/>
              </a:prstGeom>
              <a:ln w="28575" cmpd="sng">
                <a:solidFill>
                  <a:schemeClr val="tx1">
                    <a:lumMod val="75000"/>
                    <a:lumOff val="25000"/>
                    <a:alpha val="83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4" name="文本框 48">
              <a:extLst>
                <a:ext uri="{FF2B5EF4-FFF2-40B4-BE49-F238E27FC236}">
                  <a16:creationId xmlns:a16="http://schemas.microsoft.com/office/drawing/2014/main" id="{64496BA6-3E1A-AB44-3449-FC4412FF3B10}"/>
                </a:ext>
              </a:extLst>
            </p:cNvPr>
            <p:cNvSpPr txBox="1"/>
            <p:nvPr/>
          </p:nvSpPr>
          <p:spPr>
            <a:xfrm>
              <a:off x="4657049" y="775748"/>
              <a:ext cx="291158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b="1" dirty="0">
                  <a:latin typeface="Adobe 仿宋 Std R" panose="02020400000000000000" pitchFamily="18" charset="-122"/>
                  <a:ea typeface="Adobe 仿宋 Std R" panose="02020400000000000000" pitchFamily="18" charset="-122"/>
                  <a:sym typeface="Arial" panose="020B0604020202020204" pitchFamily="34" charset="0"/>
                </a:rPr>
                <a:t>MEI</a:t>
              </a:r>
              <a:r>
                <a:rPr lang="zh-TW" altLang="en-US" sz="1600" b="1" dirty="0">
                  <a:latin typeface="Adobe 仿宋 Std R" panose="02020400000000000000" pitchFamily="18" charset="-122"/>
                  <a:ea typeface="Adobe 仿宋 Std R" panose="02020400000000000000" pitchFamily="18" charset="-122"/>
                  <a:sym typeface="Arial" panose="020B0604020202020204" pitchFamily="34" charset="0"/>
                </a:rPr>
                <a:t>食不打烊</a:t>
              </a:r>
              <a:endParaRPr lang="zh-CN" altLang="en-US" sz="1600" b="1" dirty="0">
                <a:latin typeface="Adobe 仿宋 Std R" panose="02020400000000000000" pitchFamily="18" charset="-122"/>
                <a:ea typeface="Adobe 仿宋 Std R" panose="02020400000000000000" pitchFamily="18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37" name="群組 36">
            <a:extLst>
              <a:ext uri="{FF2B5EF4-FFF2-40B4-BE49-F238E27FC236}">
                <a16:creationId xmlns:a16="http://schemas.microsoft.com/office/drawing/2014/main" id="{202274C7-06C0-571C-1A84-3C2B0E035C00}"/>
              </a:ext>
            </a:extLst>
          </p:cNvPr>
          <p:cNvGrpSpPr/>
          <p:nvPr/>
        </p:nvGrpSpPr>
        <p:grpSpPr>
          <a:xfrm>
            <a:off x="4657049" y="5498131"/>
            <a:ext cx="2911587" cy="726248"/>
            <a:chOff x="4657049" y="5498131"/>
            <a:chExt cx="2911587" cy="726248"/>
          </a:xfrm>
        </p:grpSpPr>
        <p:grpSp>
          <p:nvGrpSpPr>
            <p:cNvPr id="39" name="组合 50">
              <a:extLst>
                <a:ext uri="{FF2B5EF4-FFF2-40B4-BE49-F238E27FC236}">
                  <a16:creationId xmlns:a16="http://schemas.microsoft.com/office/drawing/2014/main" id="{CD15F5C3-C6FF-4F24-4C3F-5D48D9BF638C}"/>
                </a:ext>
              </a:extLst>
            </p:cNvPr>
            <p:cNvGrpSpPr/>
            <p:nvPr/>
          </p:nvGrpSpPr>
          <p:grpSpPr>
            <a:xfrm>
              <a:off x="5086297" y="6175305"/>
              <a:ext cx="1975492" cy="49074"/>
              <a:chOff x="5108253" y="1177442"/>
              <a:chExt cx="1975492" cy="49074"/>
            </a:xfrm>
          </p:grpSpPr>
          <p:cxnSp>
            <p:nvCxnSpPr>
              <p:cNvPr id="57" name="直接连接符 51">
                <a:extLst>
                  <a:ext uri="{FF2B5EF4-FFF2-40B4-BE49-F238E27FC236}">
                    <a16:creationId xmlns:a16="http://schemas.microsoft.com/office/drawing/2014/main" id="{15B7693B-76F4-9048-BFC1-7541311B564E}"/>
                  </a:ext>
                </a:extLst>
              </p:cNvPr>
              <p:cNvCxnSpPr/>
              <p:nvPr/>
            </p:nvCxnSpPr>
            <p:spPr>
              <a:xfrm>
                <a:off x="5108253" y="1226516"/>
                <a:ext cx="1975491" cy="0"/>
              </a:xfrm>
              <a:prstGeom prst="line">
                <a:avLst/>
              </a:prstGeom>
              <a:ln w="22225" cmpd="sng">
                <a:solidFill>
                  <a:schemeClr val="tx1">
                    <a:lumMod val="75000"/>
                    <a:lumOff val="25000"/>
                    <a:alpha val="83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直接连接符 52">
                <a:extLst>
                  <a:ext uri="{FF2B5EF4-FFF2-40B4-BE49-F238E27FC236}">
                    <a16:creationId xmlns:a16="http://schemas.microsoft.com/office/drawing/2014/main" id="{F168000F-CD52-B958-E573-C06F7354FB5A}"/>
                  </a:ext>
                </a:extLst>
              </p:cNvPr>
              <p:cNvCxnSpPr/>
              <p:nvPr/>
            </p:nvCxnSpPr>
            <p:spPr>
              <a:xfrm>
                <a:off x="5108254" y="1177442"/>
                <a:ext cx="1975491" cy="0"/>
              </a:xfrm>
              <a:prstGeom prst="line">
                <a:avLst/>
              </a:prstGeom>
              <a:ln w="28575" cmpd="sng">
                <a:solidFill>
                  <a:schemeClr val="tx1">
                    <a:lumMod val="75000"/>
                    <a:lumOff val="25000"/>
                    <a:alpha val="83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0" name="组合 47">
              <a:extLst>
                <a:ext uri="{FF2B5EF4-FFF2-40B4-BE49-F238E27FC236}">
                  <a16:creationId xmlns:a16="http://schemas.microsoft.com/office/drawing/2014/main" id="{4B19E8AF-F2CD-0F54-060F-F513A637CA0C}"/>
                </a:ext>
              </a:extLst>
            </p:cNvPr>
            <p:cNvGrpSpPr/>
            <p:nvPr/>
          </p:nvGrpSpPr>
          <p:grpSpPr>
            <a:xfrm>
              <a:off x="5065729" y="5498131"/>
              <a:ext cx="2016626" cy="278698"/>
              <a:chOff x="7150100" y="4803775"/>
              <a:chExt cx="2317750" cy="668338"/>
            </a:xfrm>
          </p:grpSpPr>
          <p:sp>
            <p:nvSpPr>
              <p:cNvPr id="50" name="Freeform 31">
                <a:extLst>
                  <a:ext uri="{FF2B5EF4-FFF2-40B4-BE49-F238E27FC236}">
                    <a16:creationId xmlns:a16="http://schemas.microsoft.com/office/drawing/2014/main" id="{0CA07C87-3A56-D52F-CD3E-F362AB1FD5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74025" y="4803775"/>
                <a:ext cx="466725" cy="533400"/>
              </a:xfrm>
              <a:custGeom>
                <a:avLst/>
                <a:gdLst>
                  <a:gd name="T0" fmla="*/ 60 w 124"/>
                  <a:gd name="T1" fmla="*/ 95 h 140"/>
                  <a:gd name="T2" fmla="*/ 41 w 124"/>
                  <a:gd name="T3" fmla="*/ 42 h 140"/>
                  <a:gd name="T4" fmla="*/ 84 w 124"/>
                  <a:gd name="T5" fmla="*/ 42 h 140"/>
                  <a:gd name="T6" fmla="*/ 65 w 124"/>
                  <a:gd name="T7" fmla="*/ 95 h 140"/>
                  <a:gd name="T8" fmla="*/ 124 w 124"/>
                  <a:gd name="T9" fmla="*/ 140 h 140"/>
                  <a:gd name="T10" fmla="*/ 62 w 124"/>
                  <a:gd name="T11" fmla="*/ 98 h 140"/>
                  <a:gd name="T12" fmla="*/ 0 w 124"/>
                  <a:gd name="T13" fmla="*/ 140 h 140"/>
                  <a:gd name="T14" fmla="*/ 60 w 124"/>
                  <a:gd name="T15" fmla="*/ 95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4" h="140">
                    <a:moveTo>
                      <a:pt x="60" y="95"/>
                    </a:moveTo>
                    <a:cubicBezTo>
                      <a:pt x="49" y="80"/>
                      <a:pt x="40" y="61"/>
                      <a:pt x="41" y="42"/>
                    </a:cubicBezTo>
                    <a:cubicBezTo>
                      <a:pt x="44" y="0"/>
                      <a:pt x="81" y="0"/>
                      <a:pt x="84" y="42"/>
                    </a:cubicBezTo>
                    <a:cubicBezTo>
                      <a:pt x="85" y="61"/>
                      <a:pt x="76" y="80"/>
                      <a:pt x="65" y="95"/>
                    </a:cubicBezTo>
                    <a:cubicBezTo>
                      <a:pt x="80" y="114"/>
                      <a:pt x="100" y="135"/>
                      <a:pt x="124" y="140"/>
                    </a:cubicBezTo>
                    <a:cubicBezTo>
                      <a:pt x="102" y="139"/>
                      <a:pt x="77" y="117"/>
                      <a:pt x="62" y="98"/>
                    </a:cubicBezTo>
                    <a:cubicBezTo>
                      <a:pt x="48" y="117"/>
                      <a:pt x="23" y="139"/>
                      <a:pt x="0" y="140"/>
                    </a:cubicBezTo>
                    <a:cubicBezTo>
                      <a:pt x="24" y="135"/>
                      <a:pt x="45" y="114"/>
                      <a:pt x="60" y="95"/>
                    </a:cubicBezTo>
                    <a:close/>
                  </a:path>
                </a:pathLst>
              </a:custGeom>
              <a:solidFill>
                <a:schemeClr val="tx1">
                  <a:alpha val="84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ea typeface="Adobe 仿宋 Std R" panose="02020400000000000000" pitchFamily="18" charset="-122"/>
                </a:endParaRPr>
              </a:p>
            </p:txBody>
          </p:sp>
          <p:sp>
            <p:nvSpPr>
              <p:cNvPr id="54" name="Freeform 32">
                <a:extLst>
                  <a:ext uri="{FF2B5EF4-FFF2-40B4-BE49-F238E27FC236}">
                    <a16:creationId xmlns:a16="http://schemas.microsoft.com/office/drawing/2014/main" id="{ACA37A11-4A2B-5975-FD69-5689B5E7F8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02675" y="5368925"/>
                <a:ext cx="765175" cy="22225"/>
              </a:xfrm>
              <a:custGeom>
                <a:avLst/>
                <a:gdLst>
                  <a:gd name="T0" fmla="*/ 101 w 203"/>
                  <a:gd name="T1" fmla="*/ 6 h 6"/>
                  <a:gd name="T2" fmla="*/ 0 w 203"/>
                  <a:gd name="T3" fmla="*/ 3 h 6"/>
                  <a:gd name="T4" fmla="*/ 101 w 203"/>
                  <a:gd name="T5" fmla="*/ 0 h 6"/>
                  <a:gd name="T6" fmla="*/ 203 w 203"/>
                  <a:gd name="T7" fmla="*/ 4 h 6"/>
                  <a:gd name="T8" fmla="*/ 101 w 203"/>
                  <a:gd name="T9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3" h="6">
                    <a:moveTo>
                      <a:pt x="101" y="6"/>
                    </a:moveTo>
                    <a:cubicBezTo>
                      <a:pt x="68" y="6"/>
                      <a:pt x="34" y="6"/>
                      <a:pt x="0" y="3"/>
                    </a:cubicBezTo>
                    <a:cubicBezTo>
                      <a:pt x="35" y="0"/>
                      <a:pt x="68" y="0"/>
                      <a:pt x="101" y="0"/>
                    </a:cubicBezTo>
                    <a:cubicBezTo>
                      <a:pt x="134" y="0"/>
                      <a:pt x="168" y="1"/>
                      <a:pt x="203" y="4"/>
                    </a:cubicBezTo>
                    <a:cubicBezTo>
                      <a:pt x="166" y="6"/>
                      <a:pt x="101" y="6"/>
                      <a:pt x="101" y="6"/>
                    </a:cubicBezTo>
                    <a:close/>
                  </a:path>
                </a:pathLst>
              </a:custGeom>
              <a:solidFill>
                <a:schemeClr val="tx1">
                  <a:alpha val="84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ea typeface="Adobe 仿宋 Std R" panose="02020400000000000000" pitchFamily="18" charset="-122"/>
                </a:endParaRPr>
              </a:p>
            </p:txBody>
          </p:sp>
          <p:sp>
            <p:nvSpPr>
              <p:cNvPr id="55" name="Freeform 33">
                <a:extLst>
                  <a:ext uri="{FF2B5EF4-FFF2-40B4-BE49-F238E27FC236}">
                    <a16:creationId xmlns:a16="http://schemas.microsoft.com/office/drawing/2014/main" id="{1CA6775D-DACD-6F69-CA93-C75244C8DB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50100" y="5368925"/>
                <a:ext cx="765175" cy="22225"/>
              </a:xfrm>
              <a:custGeom>
                <a:avLst/>
                <a:gdLst>
                  <a:gd name="T0" fmla="*/ 102 w 203"/>
                  <a:gd name="T1" fmla="*/ 6 h 6"/>
                  <a:gd name="T2" fmla="*/ 203 w 203"/>
                  <a:gd name="T3" fmla="*/ 3 h 6"/>
                  <a:gd name="T4" fmla="*/ 102 w 203"/>
                  <a:gd name="T5" fmla="*/ 0 h 6"/>
                  <a:gd name="T6" fmla="*/ 0 w 203"/>
                  <a:gd name="T7" fmla="*/ 4 h 6"/>
                  <a:gd name="T8" fmla="*/ 102 w 203"/>
                  <a:gd name="T9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3" h="6">
                    <a:moveTo>
                      <a:pt x="102" y="6"/>
                    </a:moveTo>
                    <a:cubicBezTo>
                      <a:pt x="135" y="6"/>
                      <a:pt x="169" y="6"/>
                      <a:pt x="203" y="3"/>
                    </a:cubicBezTo>
                    <a:cubicBezTo>
                      <a:pt x="168" y="0"/>
                      <a:pt x="135" y="0"/>
                      <a:pt x="102" y="0"/>
                    </a:cubicBezTo>
                    <a:cubicBezTo>
                      <a:pt x="68" y="0"/>
                      <a:pt x="35" y="1"/>
                      <a:pt x="0" y="4"/>
                    </a:cubicBezTo>
                    <a:cubicBezTo>
                      <a:pt x="36" y="6"/>
                      <a:pt x="102" y="6"/>
                      <a:pt x="102" y="6"/>
                    </a:cubicBezTo>
                    <a:close/>
                  </a:path>
                </a:pathLst>
              </a:custGeom>
              <a:solidFill>
                <a:schemeClr val="tx1">
                  <a:alpha val="84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ea typeface="Adobe 仿宋 Std R" panose="02020400000000000000" pitchFamily="18" charset="-122"/>
                </a:endParaRPr>
              </a:p>
            </p:txBody>
          </p:sp>
          <p:sp>
            <p:nvSpPr>
              <p:cNvPr id="56" name="Freeform 34">
                <a:extLst>
                  <a:ext uri="{FF2B5EF4-FFF2-40B4-BE49-F238E27FC236}">
                    <a16:creationId xmlns:a16="http://schemas.microsoft.com/office/drawing/2014/main" id="{F71A56C7-E51E-B446-A9F1-393ED52F7B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62888" y="5092700"/>
                <a:ext cx="893763" cy="379413"/>
              </a:xfrm>
              <a:custGeom>
                <a:avLst/>
                <a:gdLst>
                  <a:gd name="T0" fmla="*/ 118 w 237"/>
                  <a:gd name="T1" fmla="*/ 61 h 99"/>
                  <a:gd name="T2" fmla="*/ 160 w 237"/>
                  <a:gd name="T3" fmla="*/ 86 h 99"/>
                  <a:gd name="T4" fmla="*/ 226 w 237"/>
                  <a:gd name="T5" fmla="*/ 28 h 99"/>
                  <a:gd name="T6" fmla="*/ 178 w 237"/>
                  <a:gd name="T7" fmla="*/ 10 h 99"/>
                  <a:gd name="T8" fmla="*/ 184 w 237"/>
                  <a:gd name="T9" fmla="*/ 64 h 99"/>
                  <a:gd name="T10" fmla="*/ 213 w 237"/>
                  <a:gd name="T11" fmla="*/ 52 h 99"/>
                  <a:gd name="T12" fmla="*/ 199 w 237"/>
                  <a:gd name="T13" fmla="*/ 29 h 99"/>
                  <a:gd name="T14" fmla="*/ 183 w 237"/>
                  <a:gd name="T15" fmla="*/ 44 h 99"/>
                  <a:gd name="T16" fmla="*/ 193 w 237"/>
                  <a:gd name="T17" fmla="*/ 32 h 99"/>
                  <a:gd name="T18" fmla="*/ 210 w 237"/>
                  <a:gd name="T19" fmla="*/ 51 h 99"/>
                  <a:gd name="T20" fmla="*/ 185 w 237"/>
                  <a:gd name="T21" fmla="*/ 61 h 99"/>
                  <a:gd name="T22" fmla="*/ 180 w 237"/>
                  <a:gd name="T23" fmla="*/ 13 h 99"/>
                  <a:gd name="T24" fmla="*/ 224 w 237"/>
                  <a:gd name="T25" fmla="*/ 33 h 99"/>
                  <a:gd name="T26" fmla="*/ 162 w 237"/>
                  <a:gd name="T27" fmla="*/ 84 h 99"/>
                  <a:gd name="T28" fmla="*/ 119 w 237"/>
                  <a:gd name="T29" fmla="*/ 54 h 99"/>
                  <a:gd name="T30" fmla="*/ 74 w 237"/>
                  <a:gd name="T31" fmla="*/ 84 h 99"/>
                  <a:gd name="T32" fmla="*/ 13 w 237"/>
                  <a:gd name="T33" fmla="*/ 33 h 99"/>
                  <a:gd name="T34" fmla="*/ 57 w 237"/>
                  <a:gd name="T35" fmla="*/ 13 h 99"/>
                  <a:gd name="T36" fmla="*/ 52 w 237"/>
                  <a:gd name="T37" fmla="*/ 61 h 99"/>
                  <a:gd name="T38" fmla="*/ 27 w 237"/>
                  <a:gd name="T39" fmla="*/ 51 h 99"/>
                  <a:gd name="T40" fmla="*/ 44 w 237"/>
                  <a:gd name="T41" fmla="*/ 32 h 99"/>
                  <a:gd name="T42" fmla="*/ 54 w 237"/>
                  <a:gd name="T43" fmla="*/ 44 h 99"/>
                  <a:gd name="T44" fmla="*/ 37 w 237"/>
                  <a:gd name="T45" fmla="*/ 29 h 99"/>
                  <a:gd name="T46" fmla="*/ 24 w 237"/>
                  <a:gd name="T47" fmla="*/ 52 h 99"/>
                  <a:gd name="T48" fmla="*/ 53 w 237"/>
                  <a:gd name="T49" fmla="*/ 64 h 99"/>
                  <a:gd name="T50" fmla="*/ 59 w 237"/>
                  <a:gd name="T51" fmla="*/ 10 h 99"/>
                  <a:gd name="T52" fmla="*/ 11 w 237"/>
                  <a:gd name="T53" fmla="*/ 28 h 99"/>
                  <a:gd name="T54" fmla="*/ 76 w 237"/>
                  <a:gd name="T55" fmla="*/ 86 h 99"/>
                  <a:gd name="T56" fmla="*/ 118 w 237"/>
                  <a:gd name="T57" fmla="*/ 61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37" h="99">
                    <a:moveTo>
                      <a:pt x="118" y="61"/>
                    </a:moveTo>
                    <a:cubicBezTo>
                      <a:pt x="129" y="73"/>
                      <a:pt x="144" y="82"/>
                      <a:pt x="160" y="86"/>
                    </a:cubicBezTo>
                    <a:cubicBezTo>
                      <a:pt x="216" y="99"/>
                      <a:pt x="237" y="56"/>
                      <a:pt x="226" y="28"/>
                    </a:cubicBezTo>
                    <a:cubicBezTo>
                      <a:pt x="219" y="8"/>
                      <a:pt x="196" y="0"/>
                      <a:pt x="178" y="10"/>
                    </a:cubicBezTo>
                    <a:cubicBezTo>
                      <a:pt x="157" y="22"/>
                      <a:pt x="160" y="56"/>
                      <a:pt x="184" y="64"/>
                    </a:cubicBezTo>
                    <a:cubicBezTo>
                      <a:pt x="194" y="68"/>
                      <a:pt x="208" y="65"/>
                      <a:pt x="213" y="52"/>
                    </a:cubicBezTo>
                    <a:cubicBezTo>
                      <a:pt x="216" y="42"/>
                      <a:pt x="209" y="31"/>
                      <a:pt x="199" y="29"/>
                    </a:cubicBezTo>
                    <a:cubicBezTo>
                      <a:pt x="190" y="27"/>
                      <a:pt x="181" y="34"/>
                      <a:pt x="183" y="44"/>
                    </a:cubicBezTo>
                    <a:cubicBezTo>
                      <a:pt x="183" y="41"/>
                      <a:pt x="185" y="33"/>
                      <a:pt x="193" y="32"/>
                    </a:cubicBezTo>
                    <a:cubicBezTo>
                      <a:pt x="204" y="30"/>
                      <a:pt x="213" y="42"/>
                      <a:pt x="210" y="51"/>
                    </a:cubicBezTo>
                    <a:cubicBezTo>
                      <a:pt x="207" y="63"/>
                      <a:pt x="194" y="64"/>
                      <a:pt x="185" y="61"/>
                    </a:cubicBezTo>
                    <a:cubicBezTo>
                      <a:pt x="164" y="53"/>
                      <a:pt x="161" y="24"/>
                      <a:pt x="180" y="13"/>
                    </a:cubicBezTo>
                    <a:cubicBezTo>
                      <a:pt x="197" y="3"/>
                      <a:pt x="219" y="13"/>
                      <a:pt x="224" y="33"/>
                    </a:cubicBezTo>
                    <a:cubicBezTo>
                      <a:pt x="231" y="59"/>
                      <a:pt x="212" y="96"/>
                      <a:pt x="162" y="84"/>
                    </a:cubicBezTo>
                    <a:cubicBezTo>
                      <a:pt x="146" y="80"/>
                      <a:pt x="127" y="69"/>
                      <a:pt x="119" y="54"/>
                    </a:cubicBezTo>
                    <a:cubicBezTo>
                      <a:pt x="109" y="69"/>
                      <a:pt x="92" y="80"/>
                      <a:pt x="74" y="84"/>
                    </a:cubicBezTo>
                    <a:cubicBezTo>
                      <a:pt x="25" y="96"/>
                      <a:pt x="6" y="59"/>
                      <a:pt x="13" y="33"/>
                    </a:cubicBezTo>
                    <a:cubicBezTo>
                      <a:pt x="18" y="13"/>
                      <a:pt x="40" y="3"/>
                      <a:pt x="57" y="13"/>
                    </a:cubicBezTo>
                    <a:cubicBezTo>
                      <a:pt x="75" y="24"/>
                      <a:pt x="73" y="53"/>
                      <a:pt x="52" y="61"/>
                    </a:cubicBezTo>
                    <a:cubicBezTo>
                      <a:pt x="43" y="64"/>
                      <a:pt x="30" y="63"/>
                      <a:pt x="27" y="51"/>
                    </a:cubicBezTo>
                    <a:cubicBezTo>
                      <a:pt x="24" y="42"/>
                      <a:pt x="33" y="30"/>
                      <a:pt x="44" y="32"/>
                    </a:cubicBezTo>
                    <a:cubicBezTo>
                      <a:pt x="52" y="33"/>
                      <a:pt x="54" y="41"/>
                      <a:pt x="54" y="44"/>
                    </a:cubicBezTo>
                    <a:cubicBezTo>
                      <a:pt x="56" y="34"/>
                      <a:pt x="47" y="27"/>
                      <a:pt x="37" y="29"/>
                    </a:cubicBezTo>
                    <a:cubicBezTo>
                      <a:pt x="28" y="31"/>
                      <a:pt x="21" y="42"/>
                      <a:pt x="24" y="52"/>
                    </a:cubicBezTo>
                    <a:cubicBezTo>
                      <a:pt x="29" y="65"/>
                      <a:pt x="43" y="68"/>
                      <a:pt x="53" y="64"/>
                    </a:cubicBezTo>
                    <a:cubicBezTo>
                      <a:pt x="77" y="56"/>
                      <a:pt x="80" y="22"/>
                      <a:pt x="59" y="10"/>
                    </a:cubicBezTo>
                    <a:cubicBezTo>
                      <a:pt x="41" y="0"/>
                      <a:pt x="18" y="8"/>
                      <a:pt x="11" y="28"/>
                    </a:cubicBezTo>
                    <a:cubicBezTo>
                      <a:pt x="0" y="56"/>
                      <a:pt x="21" y="99"/>
                      <a:pt x="76" y="86"/>
                    </a:cubicBezTo>
                    <a:cubicBezTo>
                      <a:pt x="92" y="82"/>
                      <a:pt x="108" y="73"/>
                      <a:pt x="118" y="61"/>
                    </a:cubicBezTo>
                    <a:close/>
                  </a:path>
                </a:pathLst>
              </a:custGeom>
              <a:solidFill>
                <a:schemeClr val="tx1">
                  <a:alpha val="84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ea typeface="Adobe 仿宋 Std R" panose="02020400000000000000" pitchFamily="18" charset="-122"/>
                </a:endParaRPr>
              </a:p>
            </p:txBody>
          </p:sp>
        </p:grpSp>
        <p:sp>
          <p:nvSpPr>
            <p:cNvPr id="42" name="文本框 48">
              <a:extLst>
                <a:ext uri="{FF2B5EF4-FFF2-40B4-BE49-F238E27FC236}">
                  <a16:creationId xmlns:a16="http://schemas.microsoft.com/office/drawing/2014/main" id="{785A1B9F-5258-5705-8B62-6880B6FEAD2B}"/>
                </a:ext>
              </a:extLst>
            </p:cNvPr>
            <p:cNvSpPr txBox="1"/>
            <p:nvPr/>
          </p:nvSpPr>
          <p:spPr>
            <a:xfrm>
              <a:off x="4657049" y="5776095"/>
              <a:ext cx="291158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zh-TW" sz="1600" b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第</a:t>
              </a:r>
              <a:r>
                <a:rPr lang="en-US" altLang="zh-TW" sz="1600" b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</a:rPr>
                <a:t>114407</a:t>
              </a:r>
              <a:r>
                <a:rPr lang="zh-TW" altLang="zh-TW" sz="1600" b="1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組</a:t>
              </a:r>
              <a:endParaRPr lang="zh-CN" altLang="en-US" sz="1400" b="1" dirty="0">
                <a:latin typeface="Adobe 仿宋 Std R" panose="02020400000000000000" pitchFamily="18" charset="-122"/>
                <a:ea typeface="Adobe 仿宋 Std R" panose="02020400000000000000" pitchFamily="18" charset="-122"/>
                <a:sym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429104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3485</TotalTime>
  <Words>1264</Words>
  <Application>Microsoft Office PowerPoint</Application>
  <PresentationFormat>寬螢幕</PresentationFormat>
  <Paragraphs>223</Paragraphs>
  <Slides>30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12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30</vt:i4>
      </vt:variant>
    </vt:vector>
  </HeadingPairs>
  <TitlesOfParts>
    <vt:vector size="43" baseType="lpstr">
      <vt:lpstr>Adobe Devanagari</vt:lpstr>
      <vt:lpstr>Adobe 仿宋 Std R</vt:lpstr>
      <vt:lpstr>Noto Sans TC</vt:lpstr>
      <vt:lpstr>Yu Gothic UI Semibold</vt:lpstr>
      <vt:lpstr>三极准柔宋</vt:lpstr>
      <vt:lpstr>王漢宗特黑體</vt:lpstr>
      <vt:lpstr>微軟正黑體</vt:lpstr>
      <vt:lpstr>標楷體</vt:lpstr>
      <vt:lpstr>Arial</vt:lpstr>
      <vt:lpstr>Calibri</vt:lpstr>
      <vt:lpstr>Calibri Light</vt:lpstr>
      <vt:lpstr>Times New Roman</vt:lpstr>
      <vt:lpstr>Office 主题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黑白时尚PPT幻灯片模板下载</dc:title>
  <dc:creator>Administrator</dc:creator>
  <dc:description>www.woippt.com我爱PPT模板网</dc:description>
  <cp:lastModifiedBy>孝宇 簡</cp:lastModifiedBy>
  <cp:revision>145</cp:revision>
  <dcterms:created xsi:type="dcterms:W3CDTF">2014-08-07T06:03:15Z</dcterms:created>
  <dcterms:modified xsi:type="dcterms:W3CDTF">2025-10-15T13:41:08Z</dcterms:modified>
</cp:coreProperties>
</file>